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95" r:id="rId2"/>
    <p:sldId id="259" r:id="rId3"/>
    <p:sldId id="300" r:id="rId4"/>
    <p:sldId id="262" r:id="rId5"/>
    <p:sldId id="265" r:id="rId6"/>
    <p:sldId id="263" r:id="rId7"/>
    <p:sldId id="288" r:id="rId8"/>
    <p:sldId id="294" r:id="rId9"/>
    <p:sldId id="271" r:id="rId10"/>
    <p:sldId id="292" r:id="rId11"/>
    <p:sldId id="293" r:id="rId12"/>
    <p:sldId id="266" r:id="rId13"/>
    <p:sldId id="301" r:id="rId14"/>
    <p:sldId id="273" r:id="rId15"/>
    <p:sldId id="314" r:id="rId16"/>
    <p:sldId id="291" r:id="rId17"/>
    <p:sldId id="270" r:id="rId18"/>
    <p:sldId id="269" r:id="rId19"/>
    <p:sldId id="279" r:id="rId20"/>
    <p:sldId id="305" r:id="rId21"/>
    <p:sldId id="282" r:id="rId22"/>
    <p:sldId id="290" r:id="rId23"/>
    <p:sldId id="304" r:id="rId24"/>
    <p:sldId id="303" r:id="rId25"/>
    <p:sldId id="296" r:id="rId26"/>
    <p:sldId id="297" r:id="rId27"/>
    <p:sldId id="299" r:id="rId28"/>
    <p:sldId id="287" r:id="rId29"/>
    <p:sldId id="298" r:id="rId30"/>
    <p:sldId id="311" r:id="rId31"/>
    <p:sldId id="308" r:id="rId32"/>
    <p:sldId id="309" r:id="rId33"/>
    <p:sldId id="307" r:id="rId34"/>
    <p:sldId id="310" r:id="rId35"/>
    <p:sldId id="306" r:id="rId36"/>
    <p:sldId id="285" r:id="rId37"/>
    <p:sldId id="312" r:id="rId38"/>
    <p:sldId id="315" r:id="rId39"/>
    <p:sldId id="316" r:id="rId40"/>
    <p:sldId id="313" r:id="rId41"/>
    <p:sldId id="302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NML" id="{9575A5C8-1B61-4CB5-9D48-C1068EE716A5}">
          <p14:sldIdLst>
            <p14:sldId id="295"/>
            <p14:sldId id="259"/>
            <p14:sldId id="300"/>
            <p14:sldId id="262"/>
            <p14:sldId id="265"/>
            <p14:sldId id="263"/>
            <p14:sldId id="288"/>
            <p14:sldId id="294"/>
            <p14:sldId id="271"/>
            <p14:sldId id="292"/>
            <p14:sldId id="293"/>
            <p14:sldId id="266"/>
            <p14:sldId id="301"/>
          </p14:sldIdLst>
        </p14:section>
        <p14:section name="ANML Criticism" id="{532A100B-8FA8-4AE1-9C34-FC60B0E21FA4}">
          <p14:sldIdLst>
            <p14:sldId id="273"/>
            <p14:sldId id="314"/>
          </p14:sldIdLst>
        </p14:section>
        <p14:section name="CL Task boundaries" id="{7A784FCA-54E6-49C7-8385-EA1432FC6B35}">
          <p14:sldIdLst>
            <p14:sldId id="291"/>
            <p14:sldId id="270"/>
            <p14:sldId id="269"/>
            <p14:sldId id="279"/>
            <p14:sldId id="305"/>
          </p14:sldIdLst>
        </p14:section>
        <p14:section name="Cellular Division Model" id="{4C6E5EFD-8651-4C02-A44C-8437BF8C94C4}">
          <p14:sldIdLst>
            <p14:sldId id="282"/>
            <p14:sldId id="290"/>
            <p14:sldId id="304"/>
            <p14:sldId id="303"/>
          </p14:sldIdLst>
        </p14:section>
        <p14:section name="Continual Drift" id="{3DFD9DF3-8061-4FC3-AA8F-27391921176B}">
          <p14:sldIdLst>
            <p14:sldId id="296"/>
            <p14:sldId id="297"/>
            <p14:sldId id="299"/>
            <p14:sldId id="287"/>
            <p14:sldId id="298"/>
          </p14:sldIdLst>
        </p14:section>
        <p14:section name="Results" id="{D644A0EF-9972-4A97-87DD-BB6F87FC7366}">
          <p14:sldIdLst>
            <p14:sldId id="311"/>
            <p14:sldId id="308"/>
            <p14:sldId id="309"/>
            <p14:sldId id="307"/>
            <p14:sldId id="310"/>
            <p14:sldId id="306"/>
            <p14:sldId id="285"/>
          </p14:sldIdLst>
        </p14:section>
        <p14:section name="Chaining Gates" id="{EA604512-4E63-4F13-B99B-38894D5C4FA5}">
          <p14:sldIdLst>
            <p14:sldId id="312"/>
            <p14:sldId id="315"/>
            <p14:sldId id="316"/>
            <p14:sldId id="313"/>
          </p14:sldIdLst>
        </p14:section>
        <p14:section name="Conclusion" id="{44808478-FB92-4FF3-AA25-BFBD7E37E892}">
          <p14:sldIdLst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5454"/>
    <a:srgbClr val="AD4C1B"/>
    <a:srgbClr val="F1D8D3"/>
    <a:srgbClr val="C96A57"/>
    <a:srgbClr val="E6B9B0"/>
    <a:srgbClr val="F6E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87677" autoAdjust="0"/>
  </p:normalViewPr>
  <p:slideViewPr>
    <p:cSldViewPr snapToGrid="0">
      <p:cViewPr>
        <p:scale>
          <a:sx n="104" d="100"/>
          <a:sy n="104" d="100"/>
        </p:scale>
        <p:origin x="1495" y="795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C00A2A-8BD6-4923-A25F-8784C3D0EFF1}" type="datetimeFigureOut">
              <a:rPr lang="en-CA" smtClean="0"/>
              <a:t>2020-05-20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F32AAD-053F-4FAD-BCFA-6791C9101B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5703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8043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374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8628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464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3675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3026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5B71A5D4-7090-4828-AB18-37361EABF3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516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8342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9552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2608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234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0645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3195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4397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94095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97072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9674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84186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7595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3595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19950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6438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16111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76670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18576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38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3570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39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01437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10163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7830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1718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3030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8820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6478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1753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406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81598-5184-4563-BDC6-7C37BE6ED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312E5-75CB-41B8-A4CF-C49052126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6B8F0-A583-41BB-BA82-93051826F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957DA-10BA-44F9-9C18-8213B06FD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41BDB-672D-4594-8525-526428E4D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2826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C3404-A758-466E-97B2-FD88541B6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FA55F-1090-41E1-B749-E26FB3A9F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53219-7B30-43E1-97AB-C4C72F36A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40489-2161-4457-B0C3-E0325BA73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F56E7-B41B-40FC-B01C-BE3035AE3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345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4095E1-9012-4948-A6EE-65DD4C58EE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0052F-8924-4E39-842C-D6C3DF875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0E232-7E6F-4EAA-8BCE-C9B23B057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9842B-4EC2-4B16-A1EC-1CDDB61A8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78841-9078-494F-A1BC-E7FA308D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863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E89A-23CF-4908-9A33-5A275D2D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BB7A8-A206-45AC-A289-D405B8563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13FF7-0A11-4512-873A-4A3992CD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0D576-DF14-4D54-9E69-B5413DD35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BB9DB-7AB1-418D-90E0-043FBB695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5858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4725B-DB40-4FEC-B087-91E70B65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C631D-D199-40A1-A5D8-8159C76A7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4123A-40A6-4E59-81F0-0D12729D2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D4411-C36D-40A1-9A87-6AAEA49C1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11D35-553C-4B1A-8F81-D67AA8C9C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6828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21AA7-BB69-4E7B-BEA5-C0A490C2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B2814-3C99-4055-8907-D380935451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BA8BE-BB1B-46DD-8058-28BEAFE55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EC6FF-5AF3-4E04-8CF0-747A56ABD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DF150-5E49-441C-A384-E2BC96DE4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87EC9-42DE-4AD5-917B-33DD5D621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886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92138-2504-482B-BFFB-C7A9BB7E9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0A1F7-2045-4FA0-9309-8438513BC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3E467-D14D-4904-8E87-6AE6AFC39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9621D-C5BE-42D0-889A-B4C2155E2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C66AB9-3F5E-450D-AC9D-A36DA458D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0E7563-AABF-454E-AC96-F244E1095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2020-05-20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AAF0E9-9F65-4A94-B0B6-BEC8F1CF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10D2A4-C0D0-4A9C-9413-4188F9413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9207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6D949-3274-4B1B-A119-62EC6D182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154D6C-3DBC-418B-9FCA-EA8CB9E59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2020-05-20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2A489-13FB-40A2-8460-9CAD5FECB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06359-24F9-45AD-A0E5-88ED61E5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5671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D22F0-C72C-4423-BCD8-C6C4DDC2B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2020-05-20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1F8E0A-118F-409F-88AE-3C1AD5150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412EA-BBA8-4C20-B0C0-3D423FD74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2727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5062-8995-4E37-B5E0-5C7BCE509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22C21-21E1-4466-802B-474FE9E01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8A0CBD-661A-40C8-8F92-53C529858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0A0106-6BE7-4BA8-B8DC-AD52662A9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EB9C95-CA47-4E95-A7F0-E5050B8C0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63492-1F05-40A1-945A-D57D312FC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6108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4029F-0D69-4DBC-A2FD-0B4640ACE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704376-A7AC-468E-B6FD-5D16122A06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727C5-7335-4F6D-917D-78F8D7C98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0ADE0-519A-4711-B760-A81DB3BA0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81A9F-97E1-4B1B-96A7-209851C8F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94C12-E3F8-46DB-B25F-93D164CF2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1124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C51BEF-8AA8-4A88-AA81-C166F77E0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02B72-210C-4B18-8014-7FBBD3E1D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F8310-95AC-4E5D-AC94-6168640C26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052FE-1439-439D-9C37-07A98B8932D0}" type="datetimeFigureOut">
              <a:rPr lang="en-CA" smtClean="0"/>
              <a:t>2020-05-20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C6CF5-FACA-42AF-87A5-1A094F98B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7951F-AC70-4DBF-8BFB-CC1720F80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5622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2" Type="http://schemas.openxmlformats.org/officeDocument/2006/relationships/image" Target="../media/image9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6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2" Type="http://schemas.openxmlformats.org/officeDocument/2006/relationships/image" Target="../media/image9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2" Type="http://schemas.openxmlformats.org/officeDocument/2006/relationships/image" Target="../media/image9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50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Relationship Id="rId9" Type="http://schemas.openxmlformats.org/officeDocument/2006/relationships/image" Target="../media/image2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50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Relationship Id="rId9" Type="http://schemas.openxmlformats.org/officeDocument/2006/relationships/image" Target="../media/image2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0.png"/><Relationship Id="rId9" Type="http://schemas.openxmlformats.org/officeDocument/2006/relationships/image" Target="../media/image2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42.png"/><Relationship Id="rId5" Type="http://schemas.openxmlformats.org/officeDocument/2006/relationships/image" Target="../media/image33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1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7.png"/><Relationship Id="rId7" Type="http://schemas.openxmlformats.org/officeDocument/2006/relationships/image" Target="../media/image56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60.png"/><Relationship Id="rId10" Type="http://schemas.openxmlformats.org/officeDocument/2006/relationships/image" Target="../media/image7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2" Type="http://schemas.openxmlformats.org/officeDocument/2006/relationships/image" Target="../media/image90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2" Type="http://schemas.openxmlformats.org/officeDocument/2006/relationships/image" Target="../media/image9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4F56F7-B0D0-4088-A6D3-4EF3064C1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929554"/>
            <a:ext cx="10905066" cy="29988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48B438-BEDF-4A99-A050-74AA8496480A}"/>
              </a:ext>
            </a:extLst>
          </p:cNvPr>
          <p:cNvSpPr/>
          <p:nvPr/>
        </p:nvSpPr>
        <p:spPr>
          <a:xfrm>
            <a:off x="7642115" y="5902867"/>
            <a:ext cx="3962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+mj-lt"/>
              </a:rPr>
              <a:t>arXiv:2002.09571v2  [cs.LG]  4 Mar 2020</a:t>
            </a:r>
            <a:endParaRPr lang="en-CA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4081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5D5AB0F-483E-4D79-AAB5-C792D0345A76}"/>
              </a:ext>
            </a:extLst>
          </p:cNvPr>
          <p:cNvCxnSpPr>
            <a:cxnSpLocks/>
          </p:cNvCxnSpPr>
          <p:nvPr/>
        </p:nvCxnSpPr>
        <p:spPr>
          <a:xfrm flipH="1">
            <a:off x="514419" y="5783179"/>
            <a:ext cx="3163236" cy="514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Triangle 35">
            <a:extLst>
              <a:ext uri="{FF2B5EF4-FFF2-40B4-BE49-F238E27FC236}">
                <a16:creationId xmlns:a16="http://schemas.microsoft.com/office/drawing/2014/main" id="{7016F22A-D6F7-41DB-AC4A-498A145AAB9A}"/>
              </a:ext>
            </a:extLst>
          </p:cNvPr>
          <p:cNvSpPr/>
          <p:nvPr/>
        </p:nvSpPr>
        <p:spPr>
          <a:xfrm flipH="1">
            <a:off x="514416" y="5783179"/>
            <a:ext cx="3163237" cy="514684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2B6C65-B0C2-45D6-AF69-210210FB6DBC}"/>
              </a:ext>
            </a:extLst>
          </p:cNvPr>
          <p:cNvGrpSpPr/>
          <p:nvPr/>
        </p:nvGrpSpPr>
        <p:grpSpPr>
          <a:xfrm>
            <a:off x="3813008" y="2991563"/>
            <a:ext cx="4565984" cy="2737184"/>
            <a:chOff x="7762374" y="4020553"/>
            <a:chExt cx="4565984" cy="273718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11F976-B01A-4AE5-87F7-C24766B33B72}"/>
                </a:ext>
              </a:extLst>
            </p:cNvPr>
            <p:cNvSpPr/>
            <p:nvPr/>
          </p:nvSpPr>
          <p:spPr>
            <a:xfrm>
              <a:off x="7762374" y="4020553"/>
              <a:ext cx="3435015" cy="273718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3A70E3F-B749-4561-A945-B1F4D6BE963A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11197389" y="5389145"/>
              <a:ext cx="11309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Top Corners Snipped 11">
              <a:extLst>
                <a:ext uri="{FF2B5EF4-FFF2-40B4-BE49-F238E27FC236}">
                  <a16:creationId xmlns:a16="http://schemas.microsoft.com/office/drawing/2014/main" id="{4A994618-4302-4F8F-B485-5C2BC994F179}"/>
                </a:ext>
              </a:extLst>
            </p:cNvPr>
            <p:cNvSpPr/>
            <p:nvPr/>
          </p:nvSpPr>
          <p:spPr>
            <a:xfrm>
              <a:off x="11596437" y="4435643"/>
              <a:ext cx="306805" cy="1919037"/>
            </a:xfrm>
            <a:prstGeom prst="snip2SameRect">
              <a:avLst>
                <a:gd name="adj1" fmla="val 38235"/>
                <a:gd name="adj2" fmla="val 39972"/>
              </a:avLst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EBC388-3FCA-4F9F-A676-D858CB29053F}"/>
                </a:ext>
              </a:extLst>
            </p:cNvPr>
            <p:cNvSpPr/>
            <p:nvPr/>
          </p:nvSpPr>
          <p:spPr>
            <a:xfrm>
              <a:off x="7903279" y="4128837"/>
              <a:ext cx="3163236" cy="2520616"/>
            </a:xfrm>
            <a:prstGeom prst="rect">
              <a:avLst/>
            </a:prstGeom>
            <a:gradFill flip="none" rotWithShape="1">
              <a:gsLst>
                <a:gs pos="0">
                  <a:srgbClr val="AD4C1B">
                    <a:tint val="66000"/>
                    <a:satMod val="160000"/>
                  </a:srgbClr>
                </a:gs>
                <a:gs pos="50000">
                  <a:srgbClr val="AD4C1B">
                    <a:tint val="44500"/>
                    <a:satMod val="160000"/>
                  </a:srgbClr>
                </a:gs>
                <a:gs pos="100000">
                  <a:schemeClr val="bg1"/>
                </a:gs>
                <a:gs pos="83000">
                  <a:srgbClr val="F6E8E6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E860383-9A33-4258-B8F4-169E2B87B4EE}"/>
              </a:ext>
            </a:extLst>
          </p:cNvPr>
          <p:cNvGrpSpPr/>
          <p:nvPr/>
        </p:nvGrpSpPr>
        <p:grpSpPr>
          <a:xfrm>
            <a:off x="3813008" y="2955089"/>
            <a:ext cx="4565984" cy="2828090"/>
            <a:chOff x="5662598" y="294357"/>
            <a:chExt cx="4565984" cy="282809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DF5179B-74BB-4EFE-A184-9D2E52178382}"/>
                </a:ext>
              </a:extLst>
            </p:cNvPr>
            <p:cNvSpPr/>
            <p:nvPr/>
          </p:nvSpPr>
          <p:spPr>
            <a:xfrm>
              <a:off x="5662598" y="333793"/>
              <a:ext cx="3435015" cy="273718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EE36A12-7E8C-48C3-A8D2-7B83DA6BD008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9097613" y="1702385"/>
              <a:ext cx="1130969" cy="0"/>
            </a:xfrm>
            <a:prstGeom prst="line">
              <a:avLst/>
            </a:prstGeom>
            <a:ln w="28575" cmpd="sng">
              <a:solidFill>
                <a:srgbClr val="C00000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: Top Corners Snipped 46">
              <a:extLst>
                <a:ext uri="{FF2B5EF4-FFF2-40B4-BE49-F238E27FC236}">
                  <a16:creationId xmlns:a16="http://schemas.microsoft.com/office/drawing/2014/main" id="{17EB58DF-6DF4-4116-8BF1-3999C4A66D9A}"/>
                </a:ext>
              </a:extLst>
            </p:cNvPr>
            <p:cNvSpPr/>
            <p:nvPr/>
          </p:nvSpPr>
          <p:spPr>
            <a:xfrm>
              <a:off x="9496661" y="294357"/>
              <a:ext cx="306805" cy="2828090"/>
            </a:xfrm>
            <a:prstGeom prst="snip2SameRect">
              <a:avLst>
                <a:gd name="adj1" fmla="val 38235"/>
                <a:gd name="adj2" fmla="val 39972"/>
              </a:avLst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026120FE-DB3B-454D-A17D-BDAC71B28721}"/>
                </a:ext>
              </a:extLst>
            </p:cNvPr>
            <p:cNvSpPr/>
            <p:nvPr/>
          </p:nvSpPr>
          <p:spPr>
            <a:xfrm rot="5400000">
              <a:off x="6121272" y="117225"/>
              <a:ext cx="2520616" cy="3170321"/>
            </a:xfrm>
            <a:prstGeom prst="triangle">
              <a:avLst>
                <a:gd name="adj" fmla="val 54196"/>
              </a:avLst>
            </a:prstGeom>
            <a:gradFill flip="none" rotWithShape="1">
              <a:gsLst>
                <a:gs pos="14000">
                  <a:srgbClr val="F3E2DF"/>
                </a:gs>
                <a:gs pos="0">
                  <a:srgbClr val="F1D8D3"/>
                </a:gs>
                <a:gs pos="100000">
                  <a:schemeClr val="bg1"/>
                </a:gs>
                <a:gs pos="83000">
                  <a:srgbClr val="F6E8E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0E3B5113-A8BE-446C-B2FB-DB12083D9642}"/>
                </a:ext>
              </a:extLst>
            </p:cNvPr>
            <p:cNvSpPr/>
            <p:nvPr/>
          </p:nvSpPr>
          <p:spPr>
            <a:xfrm rot="5400000">
              <a:off x="6185232" y="117225"/>
              <a:ext cx="2520616" cy="3170321"/>
            </a:xfrm>
            <a:prstGeom prst="triangle">
              <a:avLst>
                <a:gd name="adj" fmla="val 39346"/>
              </a:avLst>
            </a:prstGeom>
            <a:gradFill flip="none" rotWithShape="1">
              <a:gsLst>
                <a:gs pos="5000">
                  <a:srgbClr val="E5BEB7"/>
                </a:gs>
                <a:gs pos="2000">
                  <a:srgbClr val="E2B3A9"/>
                </a:gs>
                <a:gs pos="50000">
                  <a:srgbClr val="AD4C1B">
                    <a:tint val="44500"/>
                    <a:satMod val="160000"/>
                  </a:srgbClr>
                </a:gs>
                <a:gs pos="100000">
                  <a:schemeClr val="bg1"/>
                </a:gs>
                <a:gs pos="83000">
                  <a:srgbClr val="F6E8E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7DB2AD5A-5E23-4311-BB9C-9F98EC00F05F}"/>
                </a:ext>
              </a:extLst>
            </p:cNvPr>
            <p:cNvSpPr/>
            <p:nvPr/>
          </p:nvSpPr>
          <p:spPr>
            <a:xfrm rot="5400000">
              <a:off x="6119796" y="117225"/>
              <a:ext cx="2520616" cy="3170321"/>
            </a:xfrm>
            <a:prstGeom prst="triangle">
              <a:avLst>
                <a:gd name="adj" fmla="val 93231"/>
              </a:avLst>
            </a:prstGeom>
            <a:gradFill flip="none" rotWithShape="1">
              <a:gsLst>
                <a:gs pos="0">
                  <a:srgbClr val="C96A57"/>
                </a:gs>
                <a:gs pos="34000">
                  <a:srgbClr val="AD4C1B">
                    <a:tint val="66000"/>
                    <a:satMod val="160000"/>
                  </a:srgbClr>
                </a:gs>
                <a:gs pos="50000">
                  <a:srgbClr val="AD4C1B">
                    <a:tint val="44500"/>
                    <a:satMod val="160000"/>
                  </a:srgbClr>
                </a:gs>
                <a:gs pos="100000">
                  <a:schemeClr val="bg1"/>
                </a:gs>
                <a:gs pos="83000">
                  <a:srgbClr val="F6E8E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BF9793DF-8A4D-4028-8303-7CD5C63654CE}"/>
                </a:ext>
              </a:extLst>
            </p:cNvPr>
            <p:cNvSpPr/>
            <p:nvPr/>
          </p:nvSpPr>
          <p:spPr>
            <a:xfrm>
              <a:off x="9584054" y="413632"/>
              <a:ext cx="132017" cy="257158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7000">
                  <a:schemeClr val="bg1"/>
                </a:gs>
                <a:gs pos="92000">
                  <a:srgbClr val="C00000">
                    <a:shade val="100000"/>
                    <a:satMod val="115000"/>
                  </a:srgbClr>
                </a:gs>
                <a:gs pos="44000">
                  <a:schemeClr val="bg1"/>
                </a:gs>
                <a:gs pos="56000">
                  <a:srgbClr val="E5A6A6"/>
                </a:gs>
                <a:gs pos="91000">
                  <a:srgbClr val="983B3B"/>
                </a:gs>
                <a:gs pos="39000">
                  <a:srgbClr val="CC5454"/>
                </a:gs>
                <a:gs pos="34000">
                  <a:schemeClr val="bg1"/>
                </a:gs>
                <a:gs pos="89000">
                  <a:srgbClr val="DA4141"/>
                </a:gs>
                <a:gs pos="87000">
                  <a:schemeClr val="bg1"/>
                </a:gs>
                <a:gs pos="64000">
                  <a:schemeClr val="bg1"/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8701FEE-CD43-4727-89A2-03CB7D0E28B0}"/>
              </a:ext>
            </a:extLst>
          </p:cNvPr>
          <p:cNvGrpSpPr/>
          <p:nvPr/>
        </p:nvGrpSpPr>
        <p:grpSpPr>
          <a:xfrm>
            <a:off x="3813008" y="2955089"/>
            <a:ext cx="4565984" cy="2828090"/>
            <a:chOff x="299188" y="294357"/>
            <a:chExt cx="4565984" cy="28280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1B0B6F5-62E1-4C60-8E41-B7E6309B8B2A}"/>
                </a:ext>
              </a:extLst>
            </p:cNvPr>
            <p:cNvSpPr/>
            <p:nvPr/>
          </p:nvSpPr>
          <p:spPr>
            <a:xfrm>
              <a:off x="299188" y="333793"/>
              <a:ext cx="3435015" cy="273718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1477825-CE4E-4723-A0E8-BCE8DBC70DB5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3734203" y="1702385"/>
              <a:ext cx="1130969" cy="0"/>
            </a:xfrm>
            <a:prstGeom prst="line">
              <a:avLst/>
            </a:prstGeom>
            <a:ln w="28575" cmpd="sng">
              <a:solidFill>
                <a:srgbClr val="C00000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: Top Corners Snipped 4">
              <a:extLst>
                <a:ext uri="{FF2B5EF4-FFF2-40B4-BE49-F238E27FC236}">
                  <a16:creationId xmlns:a16="http://schemas.microsoft.com/office/drawing/2014/main" id="{526D83B8-9C6D-4425-9A3D-3F45B54ED5C2}"/>
                </a:ext>
              </a:extLst>
            </p:cNvPr>
            <p:cNvSpPr/>
            <p:nvPr/>
          </p:nvSpPr>
          <p:spPr>
            <a:xfrm>
              <a:off x="4133251" y="294357"/>
              <a:ext cx="306805" cy="2828090"/>
            </a:xfrm>
            <a:prstGeom prst="snip2SameRect">
              <a:avLst>
                <a:gd name="adj1" fmla="val 38235"/>
                <a:gd name="adj2" fmla="val 39972"/>
              </a:avLst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CB7F459F-5A53-4F69-AB52-8B0B93CD8572}"/>
                </a:ext>
              </a:extLst>
            </p:cNvPr>
            <p:cNvSpPr/>
            <p:nvPr/>
          </p:nvSpPr>
          <p:spPr>
            <a:xfrm rot="5400000">
              <a:off x="757862" y="117225"/>
              <a:ext cx="2520616" cy="3170321"/>
            </a:xfrm>
            <a:prstGeom prst="triangle">
              <a:avLst>
                <a:gd name="adj" fmla="val 51036"/>
              </a:avLst>
            </a:prstGeom>
            <a:gradFill flip="none" rotWithShape="1">
              <a:gsLst>
                <a:gs pos="0">
                  <a:srgbClr val="AD4C1B">
                    <a:tint val="66000"/>
                    <a:satMod val="160000"/>
                  </a:srgbClr>
                </a:gs>
                <a:gs pos="50000">
                  <a:srgbClr val="AD4C1B">
                    <a:tint val="44500"/>
                    <a:satMod val="160000"/>
                  </a:srgbClr>
                </a:gs>
                <a:gs pos="100000">
                  <a:schemeClr val="bg1"/>
                </a:gs>
                <a:gs pos="83000">
                  <a:srgbClr val="F6E8E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D8967BB4-548B-4227-A42F-D1866971B337}"/>
                </a:ext>
              </a:extLst>
            </p:cNvPr>
            <p:cNvSpPr/>
            <p:nvPr/>
          </p:nvSpPr>
          <p:spPr>
            <a:xfrm rot="5400000">
              <a:off x="756386" y="117225"/>
              <a:ext cx="2520616" cy="3170321"/>
            </a:xfrm>
            <a:prstGeom prst="triangle">
              <a:avLst>
                <a:gd name="adj" fmla="val 90197"/>
              </a:avLst>
            </a:prstGeom>
            <a:gradFill flip="none" rotWithShape="1">
              <a:gsLst>
                <a:gs pos="0">
                  <a:srgbClr val="AD4C1B">
                    <a:tint val="66000"/>
                    <a:satMod val="160000"/>
                  </a:srgbClr>
                </a:gs>
                <a:gs pos="50000">
                  <a:srgbClr val="AD4C1B">
                    <a:tint val="44500"/>
                    <a:satMod val="160000"/>
                  </a:srgbClr>
                </a:gs>
                <a:gs pos="100000">
                  <a:schemeClr val="bg1"/>
                </a:gs>
                <a:gs pos="83000">
                  <a:srgbClr val="F6E8E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D4FACD8D-E14C-4F11-8DD0-B082A36064C1}"/>
                </a:ext>
              </a:extLst>
            </p:cNvPr>
            <p:cNvSpPr/>
            <p:nvPr/>
          </p:nvSpPr>
          <p:spPr>
            <a:xfrm rot="5400000">
              <a:off x="821822" y="117225"/>
              <a:ext cx="2520616" cy="3170321"/>
            </a:xfrm>
            <a:prstGeom prst="triangle">
              <a:avLst>
                <a:gd name="adj" fmla="val 36060"/>
              </a:avLst>
            </a:prstGeom>
            <a:gradFill flip="none" rotWithShape="1">
              <a:gsLst>
                <a:gs pos="0">
                  <a:srgbClr val="AD4C1B">
                    <a:tint val="66000"/>
                    <a:satMod val="160000"/>
                  </a:srgbClr>
                </a:gs>
                <a:gs pos="50000">
                  <a:srgbClr val="AD4C1B">
                    <a:tint val="44500"/>
                    <a:satMod val="160000"/>
                  </a:srgbClr>
                </a:gs>
                <a:gs pos="100000">
                  <a:schemeClr val="bg1"/>
                </a:gs>
                <a:gs pos="83000">
                  <a:srgbClr val="F6E8E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DF6EADE-1F11-4EDD-8412-20362101CC78}"/>
                </a:ext>
              </a:extLst>
            </p:cNvPr>
            <p:cNvSpPr/>
            <p:nvPr/>
          </p:nvSpPr>
          <p:spPr>
            <a:xfrm>
              <a:off x="4220645" y="1097583"/>
              <a:ext cx="132017" cy="1320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7233E3F-856F-4C4C-80DA-3C131B6AF578}"/>
                </a:ext>
              </a:extLst>
            </p:cNvPr>
            <p:cNvSpPr/>
            <p:nvPr/>
          </p:nvSpPr>
          <p:spPr>
            <a:xfrm>
              <a:off x="4220645" y="1292652"/>
              <a:ext cx="132017" cy="132017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4C9FED8-98C4-4AE7-937A-A748D50E9ACE}"/>
                </a:ext>
              </a:extLst>
            </p:cNvPr>
            <p:cNvSpPr/>
            <p:nvPr/>
          </p:nvSpPr>
          <p:spPr>
            <a:xfrm>
              <a:off x="4220645" y="1487721"/>
              <a:ext cx="132017" cy="1320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2AE98FD-9916-49F9-BF47-D19944032AB8}"/>
                </a:ext>
              </a:extLst>
            </p:cNvPr>
            <p:cNvSpPr/>
            <p:nvPr/>
          </p:nvSpPr>
          <p:spPr>
            <a:xfrm>
              <a:off x="4220645" y="1682789"/>
              <a:ext cx="132017" cy="132017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A520131-4C36-4724-9989-886C5C72D75D}"/>
                </a:ext>
              </a:extLst>
            </p:cNvPr>
            <p:cNvSpPr/>
            <p:nvPr/>
          </p:nvSpPr>
          <p:spPr>
            <a:xfrm>
              <a:off x="4220645" y="1877857"/>
              <a:ext cx="132017" cy="1320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1ECEBB4-8BDF-40A7-B7D9-A9E75AE727A3}"/>
                </a:ext>
              </a:extLst>
            </p:cNvPr>
            <p:cNvSpPr/>
            <p:nvPr/>
          </p:nvSpPr>
          <p:spPr>
            <a:xfrm>
              <a:off x="4220645" y="2072925"/>
              <a:ext cx="132017" cy="1320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7AB911A-EBF5-46D6-B4C3-618DE8BABFD7}"/>
                </a:ext>
              </a:extLst>
            </p:cNvPr>
            <p:cNvSpPr/>
            <p:nvPr/>
          </p:nvSpPr>
          <p:spPr>
            <a:xfrm>
              <a:off x="4220645" y="2267993"/>
              <a:ext cx="132017" cy="1320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2F97BC2-8C52-4E84-A4A6-CF28D86F6D34}"/>
                </a:ext>
              </a:extLst>
            </p:cNvPr>
            <p:cNvSpPr/>
            <p:nvPr/>
          </p:nvSpPr>
          <p:spPr>
            <a:xfrm>
              <a:off x="4220645" y="2463061"/>
              <a:ext cx="132017" cy="1320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1CC4582-3012-4EFB-8E6C-9668C1DD292F}"/>
                </a:ext>
              </a:extLst>
            </p:cNvPr>
            <p:cNvSpPr/>
            <p:nvPr/>
          </p:nvSpPr>
          <p:spPr>
            <a:xfrm>
              <a:off x="4220645" y="2658130"/>
              <a:ext cx="132017" cy="132017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05A832F-858F-4FF9-BADA-A55711DCF6FF}"/>
                </a:ext>
              </a:extLst>
            </p:cNvPr>
            <p:cNvSpPr/>
            <p:nvPr/>
          </p:nvSpPr>
          <p:spPr>
            <a:xfrm>
              <a:off x="4220645" y="2853198"/>
              <a:ext cx="132017" cy="1320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5A38A8C-D90E-46DA-A8A3-B604A76338E1}"/>
                </a:ext>
              </a:extLst>
            </p:cNvPr>
            <p:cNvSpPr/>
            <p:nvPr/>
          </p:nvSpPr>
          <p:spPr>
            <a:xfrm>
              <a:off x="4220645" y="512377"/>
              <a:ext cx="132017" cy="1320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6039CF9-00D1-4B42-A656-CE1B39413AEE}"/>
                </a:ext>
              </a:extLst>
            </p:cNvPr>
            <p:cNvSpPr/>
            <p:nvPr/>
          </p:nvSpPr>
          <p:spPr>
            <a:xfrm>
              <a:off x="4220645" y="707446"/>
              <a:ext cx="132017" cy="1320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628A288C-D92A-4131-8C97-6E766E5F48C7}"/>
                </a:ext>
              </a:extLst>
            </p:cNvPr>
            <p:cNvSpPr/>
            <p:nvPr/>
          </p:nvSpPr>
          <p:spPr>
            <a:xfrm>
              <a:off x="4220645" y="902514"/>
              <a:ext cx="132017" cy="1320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DD6B655-CF1E-43B5-9CEE-882728867424}"/>
              </a:ext>
            </a:extLst>
          </p:cNvPr>
          <p:cNvSpPr/>
          <p:nvPr/>
        </p:nvSpPr>
        <p:spPr>
          <a:xfrm>
            <a:off x="8378992" y="4260206"/>
            <a:ext cx="199900" cy="199898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80D01470-E739-4D00-AD37-A75345129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Neuromodulation	</a:t>
            </a:r>
            <a:endParaRPr lang="en-CA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06B7BE2E-B313-4EB6-8AF3-9A67AF22F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A" dirty="0"/>
              <a:t>Similar to Partial </a:t>
            </a:r>
            <a:r>
              <a:rPr lang="en-CA" dirty="0" err="1"/>
              <a:t>Softmax</a:t>
            </a:r>
            <a:r>
              <a:rPr lang="en-CA" dirty="0"/>
              <a:t> mentioned Monday, but controlled by a NN</a:t>
            </a:r>
          </a:p>
        </p:txBody>
      </p:sp>
    </p:spTree>
    <p:extLst>
      <p:ext uri="{BB962C8B-B14F-4D97-AF65-F5344CB8AC3E}">
        <p14:creationId xmlns:p14="http://schemas.microsoft.com/office/powerpoint/2010/main" val="3052952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5D5AB0F-483E-4D79-AAB5-C792D0345A76}"/>
              </a:ext>
            </a:extLst>
          </p:cNvPr>
          <p:cNvCxnSpPr>
            <a:cxnSpLocks/>
          </p:cNvCxnSpPr>
          <p:nvPr/>
        </p:nvCxnSpPr>
        <p:spPr>
          <a:xfrm flipH="1">
            <a:off x="514419" y="5783179"/>
            <a:ext cx="3163236" cy="514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Triangle 35">
            <a:extLst>
              <a:ext uri="{FF2B5EF4-FFF2-40B4-BE49-F238E27FC236}">
                <a16:creationId xmlns:a16="http://schemas.microsoft.com/office/drawing/2014/main" id="{7016F22A-D6F7-41DB-AC4A-498A145AAB9A}"/>
              </a:ext>
            </a:extLst>
          </p:cNvPr>
          <p:cNvSpPr/>
          <p:nvPr/>
        </p:nvSpPr>
        <p:spPr>
          <a:xfrm flipH="1">
            <a:off x="514416" y="5783179"/>
            <a:ext cx="3163237" cy="514684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2B6C65-B0C2-45D6-AF69-210210FB6DBC}"/>
              </a:ext>
            </a:extLst>
          </p:cNvPr>
          <p:cNvGrpSpPr/>
          <p:nvPr/>
        </p:nvGrpSpPr>
        <p:grpSpPr>
          <a:xfrm>
            <a:off x="3813008" y="3082469"/>
            <a:ext cx="4565984" cy="2737184"/>
            <a:chOff x="7762374" y="4020553"/>
            <a:chExt cx="4565984" cy="273718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11F976-B01A-4AE5-87F7-C24766B33B72}"/>
                </a:ext>
              </a:extLst>
            </p:cNvPr>
            <p:cNvSpPr/>
            <p:nvPr/>
          </p:nvSpPr>
          <p:spPr>
            <a:xfrm>
              <a:off x="7762374" y="4020553"/>
              <a:ext cx="3435015" cy="273718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3A70E3F-B749-4561-A945-B1F4D6BE963A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11197389" y="5389145"/>
              <a:ext cx="11309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Top Corners Snipped 11">
              <a:extLst>
                <a:ext uri="{FF2B5EF4-FFF2-40B4-BE49-F238E27FC236}">
                  <a16:creationId xmlns:a16="http://schemas.microsoft.com/office/drawing/2014/main" id="{4A994618-4302-4F8F-B485-5C2BC994F179}"/>
                </a:ext>
              </a:extLst>
            </p:cNvPr>
            <p:cNvSpPr/>
            <p:nvPr/>
          </p:nvSpPr>
          <p:spPr>
            <a:xfrm>
              <a:off x="11596437" y="4435643"/>
              <a:ext cx="306805" cy="1919037"/>
            </a:xfrm>
            <a:prstGeom prst="snip2SameRect">
              <a:avLst>
                <a:gd name="adj1" fmla="val 38235"/>
                <a:gd name="adj2" fmla="val 39972"/>
              </a:avLst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EBC388-3FCA-4F9F-A676-D858CB29053F}"/>
                </a:ext>
              </a:extLst>
            </p:cNvPr>
            <p:cNvSpPr/>
            <p:nvPr/>
          </p:nvSpPr>
          <p:spPr>
            <a:xfrm>
              <a:off x="7903279" y="4128837"/>
              <a:ext cx="3163236" cy="2520616"/>
            </a:xfrm>
            <a:prstGeom prst="rect">
              <a:avLst/>
            </a:prstGeom>
            <a:gradFill flip="none" rotWithShape="1">
              <a:gsLst>
                <a:gs pos="0">
                  <a:srgbClr val="AD4C1B">
                    <a:tint val="66000"/>
                    <a:satMod val="160000"/>
                  </a:srgbClr>
                </a:gs>
                <a:gs pos="50000">
                  <a:srgbClr val="AD4C1B">
                    <a:tint val="44500"/>
                    <a:satMod val="160000"/>
                  </a:srgbClr>
                </a:gs>
                <a:gs pos="100000">
                  <a:schemeClr val="bg1"/>
                </a:gs>
                <a:gs pos="83000">
                  <a:srgbClr val="F6E8E6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E860383-9A33-4258-B8F4-169E2B87B4EE}"/>
              </a:ext>
            </a:extLst>
          </p:cNvPr>
          <p:cNvGrpSpPr/>
          <p:nvPr/>
        </p:nvGrpSpPr>
        <p:grpSpPr>
          <a:xfrm>
            <a:off x="3813008" y="3045995"/>
            <a:ext cx="4565984" cy="2828090"/>
            <a:chOff x="5662598" y="294357"/>
            <a:chExt cx="4565984" cy="282809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DF5179B-74BB-4EFE-A184-9D2E52178382}"/>
                </a:ext>
              </a:extLst>
            </p:cNvPr>
            <p:cNvSpPr/>
            <p:nvPr/>
          </p:nvSpPr>
          <p:spPr>
            <a:xfrm>
              <a:off x="5662598" y="333793"/>
              <a:ext cx="3435015" cy="273718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EE36A12-7E8C-48C3-A8D2-7B83DA6BD008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9097613" y="1702385"/>
              <a:ext cx="1130969" cy="0"/>
            </a:xfrm>
            <a:prstGeom prst="line">
              <a:avLst/>
            </a:prstGeom>
            <a:ln w="28575" cmpd="sng">
              <a:solidFill>
                <a:srgbClr val="C00000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: Top Corners Snipped 46">
              <a:extLst>
                <a:ext uri="{FF2B5EF4-FFF2-40B4-BE49-F238E27FC236}">
                  <a16:creationId xmlns:a16="http://schemas.microsoft.com/office/drawing/2014/main" id="{17EB58DF-6DF4-4116-8BF1-3999C4A66D9A}"/>
                </a:ext>
              </a:extLst>
            </p:cNvPr>
            <p:cNvSpPr/>
            <p:nvPr/>
          </p:nvSpPr>
          <p:spPr>
            <a:xfrm>
              <a:off x="9496661" y="294357"/>
              <a:ext cx="306805" cy="2828090"/>
            </a:xfrm>
            <a:prstGeom prst="snip2SameRect">
              <a:avLst>
                <a:gd name="adj1" fmla="val 38235"/>
                <a:gd name="adj2" fmla="val 39972"/>
              </a:avLst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026120FE-DB3B-454D-A17D-BDAC71B28721}"/>
                </a:ext>
              </a:extLst>
            </p:cNvPr>
            <p:cNvSpPr/>
            <p:nvPr/>
          </p:nvSpPr>
          <p:spPr>
            <a:xfrm rot="5400000">
              <a:off x="6121272" y="117225"/>
              <a:ext cx="2520616" cy="3170321"/>
            </a:xfrm>
            <a:prstGeom prst="triangle">
              <a:avLst>
                <a:gd name="adj" fmla="val 54196"/>
              </a:avLst>
            </a:prstGeom>
            <a:gradFill flip="none" rotWithShape="1">
              <a:gsLst>
                <a:gs pos="14000">
                  <a:srgbClr val="F3E2DF"/>
                </a:gs>
                <a:gs pos="0">
                  <a:srgbClr val="F1D8D3"/>
                </a:gs>
                <a:gs pos="100000">
                  <a:schemeClr val="bg1"/>
                </a:gs>
                <a:gs pos="83000">
                  <a:srgbClr val="F6E8E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0E3B5113-A8BE-446C-B2FB-DB12083D9642}"/>
                </a:ext>
              </a:extLst>
            </p:cNvPr>
            <p:cNvSpPr/>
            <p:nvPr/>
          </p:nvSpPr>
          <p:spPr>
            <a:xfrm rot="5400000">
              <a:off x="6185232" y="117225"/>
              <a:ext cx="2520616" cy="3170321"/>
            </a:xfrm>
            <a:prstGeom prst="triangle">
              <a:avLst>
                <a:gd name="adj" fmla="val 39346"/>
              </a:avLst>
            </a:prstGeom>
            <a:gradFill flip="none" rotWithShape="1">
              <a:gsLst>
                <a:gs pos="5000">
                  <a:srgbClr val="E5BEB7"/>
                </a:gs>
                <a:gs pos="2000">
                  <a:srgbClr val="E2B3A9"/>
                </a:gs>
                <a:gs pos="50000">
                  <a:srgbClr val="AD4C1B">
                    <a:tint val="44500"/>
                    <a:satMod val="160000"/>
                  </a:srgbClr>
                </a:gs>
                <a:gs pos="100000">
                  <a:schemeClr val="bg1"/>
                </a:gs>
                <a:gs pos="83000">
                  <a:srgbClr val="F6E8E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7DB2AD5A-5E23-4311-BB9C-9F98EC00F05F}"/>
                </a:ext>
              </a:extLst>
            </p:cNvPr>
            <p:cNvSpPr/>
            <p:nvPr/>
          </p:nvSpPr>
          <p:spPr>
            <a:xfrm rot="5400000">
              <a:off x="6119796" y="117225"/>
              <a:ext cx="2520616" cy="3170321"/>
            </a:xfrm>
            <a:prstGeom prst="triangle">
              <a:avLst>
                <a:gd name="adj" fmla="val 93231"/>
              </a:avLst>
            </a:prstGeom>
            <a:gradFill flip="none" rotWithShape="1">
              <a:gsLst>
                <a:gs pos="0">
                  <a:srgbClr val="C96A57"/>
                </a:gs>
                <a:gs pos="34000">
                  <a:srgbClr val="AD4C1B">
                    <a:tint val="66000"/>
                    <a:satMod val="160000"/>
                  </a:srgbClr>
                </a:gs>
                <a:gs pos="50000">
                  <a:srgbClr val="AD4C1B">
                    <a:tint val="44500"/>
                    <a:satMod val="160000"/>
                  </a:srgbClr>
                </a:gs>
                <a:gs pos="100000">
                  <a:schemeClr val="bg1"/>
                </a:gs>
                <a:gs pos="83000">
                  <a:srgbClr val="F6E8E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BF9793DF-8A4D-4028-8303-7CD5C63654CE}"/>
                </a:ext>
              </a:extLst>
            </p:cNvPr>
            <p:cNvSpPr/>
            <p:nvPr/>
          </p:nvSpPr>
          <p:spPr>
            <a:xfrm>
              <a:off x="9584054" y="413632"/>
              <a:ext cx="132017" cy="257158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7000">
                  <a:schemeClr val="bg1"/>
                </a:gs>
                <a:gs pos="92000">
                  <a:srgbClr val="C00000">
                    <a:shade val="100000"/>
                    <a:satMod val="115000"/>
                  </a:srgbClr>
                </a:gs>
                <a:gs pos="44000">
                  <a:schemeClr val="bg1"/>
                </a:gs>
                <a:gs pos="56000">
                  <a:srgbClr val="E5A6A6"/>
                </a:gs>
                <a:gs pos="91000">
                  <a:srgbClr val="983B3B"/>
                </a:gs>
                <a:gs pos="39000">
                  <a:srgbClr val="CC5454"/>
                </a:gs>
                <a:gs pos="34000">
                  <a:schemeClr val="bg1"/>
                </a:gs>
                <a:gs pos="89000">
                  <a:srgbClr val="DA4141"/>
                </a:gs>
                <a:gs pos="87000">
                  <a:schemeClr val="bg1"/>
                </a:gs>
                <a:gs pos="64000">
                  <a:schemeClr val="bg1"/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75C8CC-2EA1-472D-A9D8-E3DC0696571B}"/>
              </a:ext>
            </a:extLst>
          </p:cNvPr>
          <p:cNvSpPr/>
          <p:nvPr/>
        </p:nvSpPr>
        <p:spPr>
          <a:xfrm>
            <a:off x="8378992" y="4351112"/>
            <a:ext cx="199900" cy="199898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9396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A79A3DE-AE8C-4556-920A-12FBF64D4147}"/>
              </a:ext>
            </a:extLst>
          </p:cNvPr>
          <p:cNvGrpSpPr/>
          <p:nvPr/>
        </p:nvGrpSpPr>
        <p:grpSpPr>
          <a:xfrm>
            <a:off x="292699" y="1512712"/>
            <a:ext cx="11606602" cy="4529220"/>
            <a:chOff x="1911683" y="1620252"/>
            <a:chExt cx="8098590" cy="31602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1193A03-F2B2-4A51-AAC6-0D6EC385F1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131" t="26744" r="2939" b="27175"/>
            <a:stretch/>
          </p:blipFill>
          <p:spPr>
            <a:xfrm>
              <a:off x="6117388" y="1620253"/>
              <a:ext cx="3892885" cy="316029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EC90B90-5B1E-40CA-BA23-48D59616FF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227" t="26959" r="36843" b="26959"/>
            <a:stretch/>
          </p:blipFill>
          <p:spPr>
            <a:xfrm>
              <a:off x="1911683" y="1620252"/>
              <a:ext cx="3892885" cy="3160295"/>
            </a:xfrm>
            <a:prstGeom prst="rect">
              <a:avLst/>
            </a:prstGeom>
          </p:spPr>
        </p:pic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9F80A02D-DA93-4C39-9503-0A49489F2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ANML Results</a:t>
            </a:r>
          </a:p>
        </p:txBody>
      </p:sp>
    </p:spTree>
    <p:extLst>
      <p:ext uri="{BB962C8B-B14F-4D97-AF65-F5344CB8AC3E}">
        <p14:creationId xmlns:p14="http://schemas.microsoft.com/office/powerpoint/2010/main" val="3925607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3A44A0-B4A3-4D11-BB86-72F09E3E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971" y="967874"/>
            <a:ext cx="5938058" cy="43593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B3BB606-3424-4110-B2FF-A153B87FCD70}"/>
                  </a:ext>
                </a:extLst>
              </p:cNvPr>
              <p:cNvSpPr/>
              <p:nvPr/>
            </p:nvSpPr>
            <p:spPr>
              <a:xfrm>
                <a:off x="435811" y="5380672"/>
                <a:ext cx="11320378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A" b="1" dirty="0"/>
                  <a:t>Figure 4:</a:t>
                </a:r>
                <a:r>
                  <a:rPr lang="en-CA" dirty="0"/>
                  <a:t> Meta-test </a:t>
                </a:r>
                <a:r>
                  <a:rPr lang="en-CA" i="1" dirty="0"/>
                  <a:t>testing</a:t>
                </a:r>
                <a:r>
                  <a:rPr lang="en-CA" dirty="0"/>
                  <a:t> classiﬁcation accuracy vs. oracles. The </a:t>
                </a:r>
                <a14:m>
                  <m:oMath xmlns:m="http://schemas.openxmlformats.org/officeDocument/2006/math">
                    <m:r>
                      <a:rPr lang="en-CA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A" dirty="0"/>
                  <a:t>-axis shows the number of sequential tasks/classes in the meta-test training trajectory. Accuracy is calculated with the ﬁnal prediction network parameters after training on that full meta-test training </a:t>
                </a:r>
                <a:r>
                  <a:rPr lang="en-CA" i="1" u="sng" dirty="0"/>
                  <a:t>set </a:t>
                </a:r>
                <a:r>
                  <a:rPr lang="en-CA" i="1" u="sng" dirty="0" err="1"/>
                  <a:t>i.i.d</a:t>
                </a:r>
                <a:r>
                  <a:rPr lang="en-CA" i="1" u="sng" dirty="0"/>
                  <a:t>. for all oracle </a:t>
                </a:r>
                <a:r>
                  <a:rPr lang="en-CA" dirty="0"/>
                  <a:t>treatments (and after sequential training for the ANML treatment). Accuracy is reported for held-out instances of the meta-test classes not seen during meta-test training or meta-training. ANML outperforms the </a:t>
                </a:r>
                <a:r>
                  <a:rPr lang="en-CA" dirty="0" err="1"/>
                  <a:t>i.i.d</a:t>
                </a:r>
                <a:r>
                  <a:rPr lang="en-CA" dirty="0"/>
                  <a:t>.-trained oracle versions of all other treatments.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B3BB606-3424-4110-B2FF-A153B87FCD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11" y="5380672"/>
                <a:ext cx="11320378" cy="1477328"/>
              </a:xfrm>
              <a:prstGeom prst="rect">
                <a:avLst/>
              </a:prstGeom>
              <a:blipFill>
                <a:blip r:embed="rId4"/>
                <a:stretch>
                  <a:fillRect l="-431" t="-2479" r="-700" b="-578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C978F5A3-2AF1-4C05-A6B9-DBC43EF6F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ANML Results</a:t>
            </a:r>
          </a:p>
        </p:txBody>
      </p:sp>
    </p:spTree>
    <p:extLst>
      <p:ext uri="{BB962C8B-B14F-4D97-AF65-F5344CB8AC3E}">
        <p14:creationId xmlns:p14="http://schemas.microsoft.com/office/powerpoint/2010/main" val="1947737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02B2A-1384-4276-BAAE-B94B807C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ANML Criticism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CE01A-C40B-4E24-A217-E38A1BC1D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Task is class</a:t>
            </a:r>
          </a:p>
          <a:p>
            <a:r>
              <a:rPr lang="en-CA" dirty="0"/>
              <a:t>Known number of classes in advance</a:t>
            </a:r>
          </a:p>
          <a:p>
            <a:r>
              <a:rPr lang="en-CA" dirty="0"/>
              <a:t>Randomized List</a:t>
            </a:r>
          </a:p>
        </p:txBody>
      </p:sp>
    </p:spTree>
    <p:extLst>
      <p:ext uri="{BB962C8B-B14F-4D97-AF65-F5344CB8AC3E}">
        <p14:creationId xmlns:p14="http://schemas.microsoft.com/office/powerpoint/2010/main" val="3428841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02B2A-1384-4276-BAAE-B94B807C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ANML Criticism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CE01A-C40B-4E24-A217-E38A1BC1D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Task is class</a:t>
            </a:r>
          </a:p>
          <a:p>
            <a:r>
              <a:rPr lang="en-CA" dirty="0"/>
              <a:t>Known number of classes in advance</a:t>
            </a:r>
          </a:p>
          <a:p>
            <a:r>
              <a:rPr lang="en-CA" dirty="0"/>
              <a:t>Randomized List</a:t>
            </a:r>
          </a:p>
        </p:txBody>
      </p:sp>
    </p:spTree>
    <p:extLst>
      <p:ext uri="{BB962C8B-B14F-4D97-AF65-F5344CB8AC3E}">
        <p14:creationId xmlns:p14="http://schemas.microsoft.com/office/powerpoint/2010/main" val="2789142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BC0CA9B-4390-467D-83A3-A651854E59FF}"/>
              </a:ext>
            </a:extLst>
          </p:cNvPr>
          <p:cNvGrpSpPr/>
          <p:nvPr/>
        </p:nvGrpSpPr>
        <p:grpSpPr>
          <a:xfrm>
            <a:off x="1446530" y="1863064"/>
            <a:ext cx="3012716" cy="3521677"/>
            <a:chOff x="1724589" y="1904216"/>
            <a:chExt cx="3012716" cy="3521677"/>
          </a:xfrm>
        </p:grpSpPr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242F6C8B-5033-4AB3-AD57-09070185356A}"/>
                </a:ext>
              </a:extLst>
            </p:cNvPr>
            <p:cNvGrpSpPr/>
            <p:nvPr/>
          </p:nvGrpSpPr>
          <p:grpSpPr>
            <a:xfrm>
              <a:off x="3596055" y="1904216"/>
              <a:ext cx="214797" cy="3521677"/>
              <a:chOff x="2104302" y="2174295"/>
              <a:chExt cx="214797" cy="3521677"/>
            </a:xfrm>
          </p:grpSpPr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id="{A6F91ED5-0FBF-4EC2-8D39-7C924C76C2FD}"/>
                  </a:ext>
                </a:extLst>
              </p:cNvPr>
              <p:cNvSpPr/>
              <p:nvPr/>
            </p:nvSpPr>
            <p:spPr>
              <a:xfrm>
                <a:off x="2104302" y="2174295"/>
                <a:ext cx="214797" cy="352167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F66092E2-EE45-4016-96B8-5C49A2DF2CF5}"/>
                  </a:ext>
                </a:extLst>
              </p:cNvPr>
              <p:cNvGrpSpPr/>
              <p:nvPr/>
            </p:nvGrpSpPr>
            <p:grpSpPr>
              <a:xfrm>
                <a:off x="2163621" y="2240283"/>
                <a:ext cx="96651" cy="3386288"/>
                <a:chOff x="2163621" y="2240283"/>
                <a:chExt cx="96651" cy="3386288"/>
              </a:xfrm>
            </p:grpSpPr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5D48EC9E-5C9C-4652-8AC1-686FC87B29CE}"/>
                    </a:ext>
                  </a:extLst>
                </p:cNvPr>
                <p:cNvSpPr/>
                <p:nvPr/>
              </p:nvSpPr>
              <p:spPr>
                <a:xfrm>
                  <a:off x="2163621" y="510148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2F10DA5F-B2D3-45F3-BBD9-D635F3666C2F}"/>
                    </a:ext>
                  </a:extLst>
                </p:cNvPr>
                <p:cNvSpPr/>
                <p:nvPr/>
              </p:nvSpPr>
              <p:spPr>
                <a:xfrm>
                  <a:off x="2163621" y="524429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48CCCF62-DAF1-4C67-B456-58E34AB33B03}"/>
                    </a:ext>
                  </a:extLst>
                </p:cNvPr>
                <p:cNvSpPr/>
                <p:nvPr/>
              </p:nvSpPr>
              <p:spPr>
                <a:xfrm>
                  <a:off x="2163621" y="538710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52CA0D5A-2A41-458F-8364-2A4DA32503F6}"/>
                    </a:ext>
                  </a:extLst>
                </p:cNvPr>
                <p:cNvSpPr/>
                <p:nvPr/>
              </p:nvSpPr>
              <p:spPr>
                <a:xfrm>
                  <a:off x="2163621" y="5529920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B718E746-3FB6-4853-82EC-6363BCC6B810}"/>
                    </a:ext>
                  </a:extLst>
                </p:cNvPr>
                <p:cNvSpPr/>
                <p:nvPr/>
              </p:nvSpPr>
              <p:spPr>
                <a:xfrm>
                  <a:off x="2163621" y="4530243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14" name="Oval 313">
                  <a:extLst>
                    <a:ext uri="{FF2B5EF4-FFF2-40B4-BE49-F238E27FC236}">
                      <a16:creationId xmlns:a16="http://schemas.microsoft.com/office/drawing/2014/main" id="{44F14A96-67E4-4FC3-9204-409093607D2C}"/>
                    </a:ext>
                  </a:extLst>
                </p:cNvPr>
                <p:cNvSpPr/>
                <p:nvPr/>
              </p:nvSpPr>
              <p:spPr>
                <a:xfrm>
                  <a:off x="2163621" y="4673054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15" name="Oval 314">
                  <a:extLst>
                    <a:ext uri="{FF2B5EF4-FFF2-40B4-BE49-F238E27FC236}">
                      <a16:creationId xmlns:a16="http://schemas.microsoft.com/office/drawing/2014/main" id="{2BDF9E2B-D692-4645-81D5-611E5156A05A}"/>
                    </a:ext>
                  </a:extLst>
                </p:cNvPr>
                <p:cNvSpPr/>
                <p:nvPr/>
              </p:nvSpPr>
              <p:spPr>
                <a:xfrm>
                  <a:off x="2163621" y="4815865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16" name="Oval 315">
                  <a:extLst>
                    <a:ext uri="{FF2B5EF4-FFF2-40B4-BE49-F238E27FC236}">
                      <a16:creationId xmlns:a16="http://schemas.microsoft.com/office/drawing/2014/main" id="{DF6ECB03-EF2D-4204-881F-AAC0AEB94189}"/>
                    </a:ext>
                  </a:extLst>
                </p:cNvPr>
                <p:cNvSpPr/>
                <p:nvPr/>
              </p:nvSpPr>
              <p:spPr>
                <a:xfrm>
                  <a:off x="2163621" y="495867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17" name="Oval 316">
                  <a:extLst>
                    <a:ext uri="{FF2B5EF4-FFF2-40B4-BE49-F238E27FC236}">
                      <a16:creationId xmlns:a16="http://schemas.microsoft.com/office/drawing/2014/main" id="{CF71BA70-A837-4114-BFF4-92E190ABA7C5}"/>
                    </a:ext>
                  </a:extLst>
                </p:cNvPr>
                <p:cNvSpPr/>
                <p:nvPr/>
              </p:nvSpPr>
              <p:spPr>
                <a:xfrm>
                  <a:off x="2163621" y="396146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00809E87-C6AE-4A87-A90C-99F85362ECA5}"/>
                    </a:ext>
                  </a:extLst>
                </p:cNvPr>
                <p:cNvSpPr/>
                <p:nvPr/>
              </p:nvSpPr>
              <p:spPr>
                <a:xfrm>
                  <a:off x="2163621" y="410427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6BC6BF99-F577-4D36-B1B5-5F494E699C07}"/>
                    </a:ext>
                  </a:extLst>
                </p:cNvPr>
                <p:cNvSpPr/>
                <p:nvPr/>
              </p:nvSpPr>
              <p:spPr>
                <a:xfrm>
                  <a:off x="2163621" y="4247090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0" name="Oval 319">
                  <a:extLst>
                    <a:ext uri="{FF2B5EF4-FFF2-40B4-BE49-F238E27FC236}">
                      <a16:creationId xmlns:a16="http://schemas.microsoft.com/office/drawing/2014/main" id="{7A486E5C-039D-41ED-88A8-C3306242164A}"/>
                    </a:ext>
                  </a:extLst>
                </p:cNvPr>
                <p:cNvSpPr/>
                <p:nvPr/>
              </p:nvSpPr>
              <p:spPr>
                <a:xfrm>
                  <a:off x="2163621" y="4389901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BA30CD60-DCCC-4C68-A1B7-8FB111ABEF10}"/>
                    </a:ext>
                  </a:extLst>
                </p:cNvPr>
                <p:cNvSpPr/>
                <p:nvPr/>
              </p:nvSpPr>
              <p:spPr>
                <a:xfrm>
                  <a:off x="2163621" y="338718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756616EE-2CF7-4A24-A984-FB3904A68EAC}"/>
                    </a:ext>
                  </a:extLst>
                </p:cNvPr>
                <p:cNvSpPr/>
                <p:nvPr/>
              </p:nvSpPr>
              <p:spPr>
                <a:xfrm>
                  <a:off x="2163621" y="352999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3" name="Oval 322">
                  <a:extLst>
                    <a:ext uri="{FF2B5EF4-FFF2-40B4-BE49-F238E27FC236}">
                      <a16:creationId xmlns:a16="http://schemas.microsoft.com/office/drawing/2014/main" id="{11B8C6C2-9205-4F44-A1BB-2347835C5B16}"/>
                    </a:ext>
                  </a:extLst>
                </p:cNvPr>
                <p:cNvSpPr/>
                <p:nvPr/>
              </p:nvSpPr>
              <p:spPr>
                <a:xfrm>
                  <a:off x="2163621" y="3672810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A271194F-1837-4CD1-91A2-A13CC12CDCCE}"/>
                    </a:ext>
                  </a:extLst>
                </p:cNvPr>
                <p:cNvSpPr/>
                <p:nvPr/>
              </p:nvSpPr>
              <p:spPr>
                <a:xfrm>
                  <a:off x="2163621" y="3815621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CBEA5CE3-46AD-449F-929F-60F57D561AE8}"/>
                    </a:ext>
                  </a:extLst>
                </p:cNvPr>
                <p:cNvSpPr/>
                <p:nvPr/>
              </p:nvSpPr>
              <p:spPr>
                <a:xfrm>
                  <a:off x="2163621" y="2814472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C13CCFED-1E22-42FA-B6BA-39170BF3348D}"/>
                    </a:ext>
                  </a:extLst>
                </p:cNvPr>
                <p:cNvSpPr/>
                <p:nvPr/>
              </p:nvSpPr>
              <p:spPr>
                <a:xfrm>
                  <a:off x="2163621" y="2957283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09E0BC0D-D849-477A-AAB4-D16981E7F9A7}"/>
                    </a:ext>
                  </a:extLst>
                </p:cNvPr>
                <p:cNvSpPr/>
                <p:nvPr/>
              </p:nvSpPr>
              <p:spPr>
                <a:xfrm>
                  <a:off x="2163621" y="3100094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E58A11FD-E298-4800-B586-711D8F1C8C47}"/>
                    </a:ext>
                  </a:extLst>
                </p:cNvPr>
                <p:cNvSpPr/>
                <p:nvPr/>
              </p:nvSpPr>
              <p:spPr>
                <a:xfrm>
                  <a:off x="2163621" y="3242905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A06C03E9-1710-4806-B670-0868F237F6D4}"/>
                    </a:ext>
                  </a:extLst>
                </p:cNvPr>
                <p:cNvSpPr/>
                <p:nvPr/>
              </p:nvSpPr>
              <p:spPr>
                <a:xfrm>
                  <a:off x="2163621" y="2240283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A34F83A6-EDB7-4619-B8FE-2F1569650BE5}"/>
                    </a:ext>
                  </a:extLst>
                </p:cNvPr>
                <p:cNvSpPr/>
                <p:nvPr/>
              </p:nvSpPr>
              <p:spPr>
                <a:xfrm>
                  <a:off x="2163621" y="2383094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9A15D79F-B1FC-48F0-A057-092F6E159C48}"/>
                    </a:ext>
                  </a:extLst>
                </p:cNvPr>
                <p:cNvSpPr/>
                <p:nvPr/>
              </p:nvSpPr>
              <p:spPr>
                <a:xfrm>
                  <a:off x="2163621" y="2525905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FBF35288-F5D8-4377-B876-69AB644F836E}"/>
                    </a:ext>
                  </a:extLst>
                </p:cNvPr>
                <p:cNvSpPr/>
                <p:nvPr/>
              </p:nvSpPr>
              <p:spPr>
                <a:xfrm>
                  <a:off x="2163621" y="266871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411" name="Group 410">
              <a:extLst>
                <a:ext uri="{FF2B5EF4-FFF2-40B4-BE49-F238E27FC236}">
                  <a16:creationId xmlns:a16="http://schemas.microsoft.com/office/drawing/2014/main" id="{5FB128D8-F6FE-4D63-8B0A-8FA704EA97B2}"/>
                </a:ext>
              </a:extLst>
            </p:cNvPr>
            <p:cNvGrpSpPr/>
            <p:nvPr/>
          </p:nvGrpSpPr>
          <p:grpSpPr>
            <a:xfrm>
              <a:off x="2941777" y="2911292"/>
              <a:ext cx="214797" cy="1507525"/>
              <a:chOff x="6554930" y="4181833"/>
              <a:chExt cx="214797" cy="1507525"/>
            </a:xfrm>
          </p:grpSpPr>
          <p:sp>
            <p:nvSpPr>
              <p:cNvPr id="412" name="Rectangle: Rounded Corners 411">
                <a:extLst>
                  <a:ext uri="{FF2B5EF4-FFF2-40B4-BE49-F238E27FC236}">
                    <a16:creationId xmlns:a16="http://schemas.microsoft.com/office/drawing/2014/main" id="{351EF58D-283D-48CD-A4A8-79C2B9B34744}"/>
                  </a:ext>
                </a:extLst>
              </p:cNvPr>
              <p:cNvSpPr/>
              <p:nvPr/>
            </p:nvSpPr>
            <p:spPr>
              <a:xfrm>
                <a:off x="6554930" y="4181833"/>
                <a:ext cx="214797" cy="150752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3" name="Oval 412">
                <a:extLst>
                  <a:ext uri="{FF2B5EF4-FFF2-40B4-BE49-F238E27FC236}">
                    <a16:creationId xmlns:a16="http://schemas.microsoft.com/office/drawing/2014/main" id="{BDDD1992-5A33-4227-BB5E-5BBF3C0502E4}"/>
                  </a:ext>
                </a:extLst>
              </p:cNvPr>
              <p:cNvSpPr/>
              <p:nvPr/>
            </p:nvSpPr>
            <p:spPr>
              <a:xfrm>
                <a:off x="6614003" y="42446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14" name="Oval 413">
                <a:extLst>
                  <a:ext uri="{FF2B5EF4-FFF2-40B4-BE49-F238E27FC236}">
                    <a16:creationId xmlns:a16="http://schemas.microsoft.com/office/drawing/2014/main" id="{22C46A0A-68E9-4945-A3C4-FE693100DA08}"/>
                  </a:ext>
                </a:extLst>
              </p:cNvPr>
              <p:cNvSpPr/>
              <p:nvPr/>
            </p:nvSpPr>
            <p:spPr>
              <a:xfrm>
                <a:off x="6614003" y="438743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5" name="Oval 414">
                <a:extLst>
                  <a:ext uri="{FF2B5EF4-FFF2-40B4-BE49-F238E27FC236}">
                    <a16:creationId xmlns:a16="http://schemas.microsoft.com/office/drawing/2014/main" id="{34CF54EA-6DCD-4CD3-BD31-0BA13ACEAF04}"/>
                  </a:ext>
                </a:extLst>
              </p:cNvPr>
              <p:cNvSpPr/>
              <p:nvPr/>
            </p:nvSpPr>
            <p:spPr>
              <a:xfrm>
                <a:off x="6614003" y="453024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6" name="Oval 415">
                <a:extLst>
                  <a:ext uri="{FF2B5EF4-FFF2-40B4-BE49-F238E27FC236}">
                    <a16:creationId xmlns:a16="http://schemas.microsoft.com/office/drawing/2014/main" id="{DB225394-BC3C-4F95-BAD4-DBCC11B04DA2}"/>
                  </a:ext>
                </a:extLst>
              </p:cNvPr>
              <p:cNvSpPr/>
              <p:nvPr/>
            </p:nvSpPr>
            <p:spPr>
              <a:xfrm>
                <a:off x="6614003" y="467305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7" name="Oval 416">
                <a:extLst>
                  <a:ext uri="{FF2B5EF4-FFF2-40B4-BE49-F238E27FC236}">
                    <a16:creationId xmlns:a16="http://schemas.microsoft.com/office/drawing/2014/main" id="{A0069247-81F1-426A-9DAE-C9B947C68946}"/>
                  </a:ext>
                </a:extLst>
              </p:cNvPr>
              <p:cNvSpPr/>
              <p:nvPr/>
            </p:nvSpPr>
            <p:spPr>
              <a:xfrm>
                <a:off x="6614003" y="481586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8" name="Oval 417">
                <a:extLst>
                  <a:ext uri="{FF2B5EF4-FFF2-40B4-BE49-F238E27FC236}">
                    <a16:creationId xmlns:a16="http://schemas.microsoft.com/office/drawing/2014/main" id="{D03D50E0-9086-4047-9676-C0D3829B951D}"/>
                  </a:ext>
                </a:extLst>
              </p:cNvPr>
              <p:cNvSpPr/>
              <p:nvPr/>
            </p:nvSpPr>
            <p:spPr>
              <a:xfrm>
                <a:off x="6614003" y="495867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9" name="Oval 418">
                <a:extLst>
                  <a:ext uri="{FF2B5EF4-FFF2-40B4-BE49-F238E27FC236}">
                    <a16:creationId xmlns:a16="http://schemas.microsoft.com/office/drawing/2014/main" id="{DDFEB646-0315-4A22-88F7-7CF849A8C4E3}"/>
                  </a:ext>
                </a:extLst>
              </p:cNvPr>
              <p:cNvSpPr/>
              <p:nvPr/>
            </p:nvSpPr>
            <p:spPr>
              <a:xfrm>
                <a:off x="6614003" y="510148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0" name="Oval 419">
                <a:extLst>
                  <a:ext uri="{FF2B5EF4-FFF2-40B4-BE49-F238E27FC236}">
                    <a16:creationId xmlns:a16="http://schemas.microsoft.com/office/drawing/2014/main" id="{AA933315-01CB-49D9-BF12-17F9FE35BB56}"/>
                  </a:ext>
                </a:extLst>
              </p:cNvPr>
              <p:cNvSpPr/>
              <p:nvPr/>
            </p:nvSpPr>
            <p:spPr>
              <a:xfrm>
                <a:off x="6614003" y="524429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9DEC0A9F-65CA-4CDF-8B4F-C82177CD3C3E}"/>
                  </a:ext>
                </a:extLst>
              </p:cNvPr>
              <p:cNvSpPr/>
              <p:nvPr/>
            </p:nvSpPr>
            <p:spPr>
              <a:xfrm>
                <a:off x="6614003" y="538710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7240D218-FAF6-4097-88F7-B0E0116F2694}"/>
                  </a:ext>
                </a:extLst>
              </p:cNvPr>
              <p:cNvSpPr/>
              <p:nvPr/>
            </p:nvSpPr>
            <p:spPr>
              <a:xfrm>
                <a:off x="6614003" y="55299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050374A8-28B2-41D0-ACCE-3AF3B0EDFFD0}"/>
                </a:ext>
              </a:extLst>
            </p:cNvPr>
            <p:cNvGrpSpPr/>
            <p:nvPr/>
          </p:nvGrpSpPr>
          <p:grpSpPr>
            <a:xfrm>
              <a:off x="4005896" y="3509229"/>
              <a:ext cx="311652" cy="311650"/>
              <a:chOff x="6858686" y="3970300"/>
              <a:chExt cx="706021" cy="7060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4" name="Rectangle: Rounded Corners 423">
                    <a:extLst>
                      <a:ext uri="{FF2B5EF4-FFF2-40B4-BE49-F238E27FC236}">
                        <a16:creationId xmlns:a16="http://schemas.microsoft.com/office/drawing/2014/main" id="{1F1A582E-63BD-435E-B4E5-DD1F28C5E55A}"/>
                      </a:ext>
                    </a:extLst>
                  </p:cNvPr>
                  <p:cNvSpPr/>
                  <p:nvPr/>
                </p:nvSpPr>
                <p:spPr>
                  <a:xfrm>
                    <a:off x="6858686" y="3970300"/>
                    <a:ext cx="706021" cy="70602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136" name="Rectangle: Rounded Corners 135">
                    <a:extLst>
                      <a:ext uri="{FF2B5EF4-FFF2-40B4-BE49-F238E27FC236}">
                        <a16:creationId xmlns:a16="http://schemas.microsoft.com/office/drawing/2014/main" id="{056CE6EC-3DBD-49A3-AF98-97E6F3827E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686" y="3970300"/>
                    <a:ext cx="706021" cy="706021"/>
                  </a:xfrm>
                  <a:prstGeom prst="roundRect">
                    <a:avLst>
                      <a:gd name="adj" fmla="val 50000"/>
                    </a:avLst>
                  </a:prstGeom>
                  <a:blipFill>
                    <a:blip r:embed="rId12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17EAC641-FED0-41C5-8DA4-81241B51A046}"/>
                  </a:ext>
                </a:extLst>
              </p:cNvPr>
              <p:cNvSpPr/>
              <p:nvPr/>
            </p:nvSpPr>
            <p:spPr>
              <a:xfrm>
                <a:off x="6998464" y="4174341"/>
                <a:ext cx="426464" cy="290500"/>
              </a:xfrm>
              <a:custGeom>
                <a:avLst/>
                <a:gdLst>
                  <a:gd name="connsiteX0" fmla="*/ 0 w 6529754"/>
                  <a:gd name="connsiteY0" fmla="*/ 3712667 h 3712667"/>
                  <a:gd name="connsiteX1" fmla="*/ 2778370 w 6529754"/>
                  <a:gd name="connsiteY1" fmla="*/ 1895590 h 3712667"/>
                  <a:gd name="connsiteX2" fmla="*/ 5480539 w 6529754"/>
                  <a:gd name="connsiteY2" fmla="*/ 2313 h 3712667"/>
                  <a:gd name="connsiteX3" fmla="*/ 6529754 w 6529754"/>
                  <a:gd name="connsiteY3" fmla="*/ 2288313 h 3712667"/>
                  <a:gd name="connsiteX0" fmla="*/ 0 w 6529754"/>
                  <a:gd name="connsiteY0" fmla="*/ 3712822 h 3712822"/>
                  <a:gd name="connsiteX1" fmla="*/ 2772509 w 6529754"/>
                  <a:gd name="connsiteY1" fmla="*/ 1884022 h 3712822"/>
                  <a:gd name="connsiteX2" fmla="*/ 5480539 w 6529754"/>
                  <a:gd name="connsiteY2" fmla="*/ 2468 h 3712822"/>
                  <a:gd name="connsiteX3" fmla="*/ 6529754 w 6529754"/>
                  <a:gd name="connsiteY3" fmla="*/ 2288468 h 3712822"/>
                  <a:gd name="connsiteX0" fmla="*/ 0 w 6529754"/>
                  <a:gd name="connsiteY0" fmla="*/ 3713647 h 3713647"/>
                  <a:gd name="connsiteX1" fmla="*/ 2772509 w 6529754"/>
                  <a:gd name="connsiteY1" fmla="*/ 1884847 h 3713647"/>
                  <a:gd name="connsiteX2" fmla="*/ 5480539 w 6529754"/>
                  <a:gd name="connsiteY2" fmla="*/ 3293 h 3713647"/>
                  <a:gd name="connsiteX3" fmla="*/ 6529754 w 6529754"/>
                  <a:gd name="connsiteY3" fmla="*/ 2289293 h 3713647"/>
                  <a:gd name="connsiteX0" fmla="*/ 0 w 6625536"/>
                  <a:gd name="connsiteY0" fmla="*/ 3711158 h 3711158"/>
                  <a:gd name="connsiteX1" fmla="*/ 2772509 w 6625536"/>
                  <a:gd name="connsiteY1" fmla="*/ 1882358 h 3711158"/>
                  <a:gd name="connsiteX2" fmla="*/ 5480539 w 6625536"/>
                  <a:gd name="connsiteY2" fmla="*/ 804 h 3711158"/>
                  <a:gd name="connsiteX3" fmla="*/ 6529754 w 6625536"/>
                  <a:gd name="connsiteY3" fmla="*/ 2286804 h 3711158"/>
                  <a:gd name="connsiteX0" fmla="*/ 0 w 5480539"/>
                  <a:gd name="connsiteY0" fmla="*/ 3711158 h 3711158"/>
                  <a:gd name="connsiteX1" fmla="*/ 2772509 w 5480539"/>
                  <a:gd name="connsiteY1" fmla="*/ 1882358 h 3711158"/>
                  <a:gd name="connsiteX2" fmla="*/ 5480539 w 5480539"/>
                  <a:gd name="connsiteY2" fmla="*/ 804 h 3711158"/>
                  <a:gd name="connsiteX0" fmla="*/ 0 w 5480539"/>
                  <a:gd name="connsiteY0" fmla="*/ 3711158 h 3768124"/>
                  <a:gd name="connsiteX1" fmla="*/ 2772509 w 5480539"/>
                  <a:gd name="connsiteY1" fmla="*/ 1882358 h 3768124"/>
                  <a:gd name="connsiteX2" fmla="*/ 5480539 w 5480539"/>
                  <a:gd name="connsiteY2" fmla="*/ 804 h 3768124"/>
                  <a:gd name="connsiteX0" fmla="*/ 0 w 5480539"/>
                  <a:gd name="connsiteY0" fmla="*/ 3711158 h 3720547"/>
                  <a:gd name="connsiteX1" fmla="*/ 2772509 w 5480539"/>
                  <a:gd name="connsiteY1" fmla="*/ 1882358 h 3720547"/>
                  <a:gd name="connsiteX2" fmla="*/ 5480539 w 5480539"/>
                  <a:gd name="connsiteY2" fmla="*/ 804 h 3720547"/>
                  <a:gd name="connsiteX0" fmla="*/ 0 w 5480539"/>
                  <a:gd name="connsiteY0" fmla="*/ 3711158 h 3720547"/>
                  <a:gd name="connsiteX1" fmla="*/ 2772509 w 5480539"/>
                  <a:gd name="connsiteY1" fmla="*/ 1882358 h 3720547"/>
                  <a:gd name="connsiteX2" fmla="*/ 5480539 w 5480539"/>
                  <a:gd name="connsiteY2" fmla="*/ 804 h 3720547"/>
                  <a:gd name="connsiteX0" fmla="*/ 0 w 5480539"/>
                  <a:gd name="connsiteY0" fmla="*/ 3711158 h 3734050"/>
                  <a:gd name="connsiteX1" fmla="*/ 2772509 w 5480539"/>
                  <a:gd name="connsiteY1" fmla="*/ 1882358 h 3734050"/>
                  <a:gd name="connsiteX2" fmla="*/ 5480539 w 5480539"/>
                  <a:gd name="connsiteY2" fmla="*/ 804 h 3734050"/>
                  <a:gd name="connsiteX0" fmla="*/ 0 w 5480539"/>
                  <a:gd name="connsiteY0" fmla="*/ 3710354 h 3733246"/>
                  <a:gd name="connsiteX1" fmla="*/ 2772509 w 5480539"/>
                  <a:gd name="connsiteY1" fmla="*/ 1881554 h 3733246"/>
                  <a:gd name="connsiteX2" fmla="*/ 5480539 w 5480539"/>
                  <a:gd name="connsiteY2" fmla="*/ 0 h 3733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80539" h="3733246">
                    <a:moveTo>
                      <a:pt x="0" y="3710354"/>
                    </a:moveTo>
                    <a:cubicBezTo>
                      <a:pt x="2052026" y="3902319"/>
                      <a:pt x="2351455" y="2851638"/>
                      <a:pt x="2772509" y="1881554"/>
                    </a:cubicBezTo>
                    <a:cubicBezTo>
                      <a:pt x="3193563" y="911470"/>
                      <a:pt x="3406532" y="8793"/>
                      <a:pt x="5480539" y="0"/>
                    </a:cubicBezTo>
                  </a:path>
                </a:pathLst>
              </a:cu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47C020C-2F7B-4283-BC80-8E0235DD0555}"/>
                </a:ext>
              </a:extLst>
            </p:cNvPr>
            <p:cNvCxnSpPr>
              <a:cxnSpLocks/>
              <a:endCxn id="424" idx="1"/>
            </p:cNvCxnSpPr>
            <p:nvPr/>
          </p:nvCxnSpPr>
          <p:spPr>
            <a:xfrm flipV="1">
              <a:off x="3810852" y="3665054"/>
              <a:ext cx="195044" cy="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7AB273FF-18FA-4D07-9AAF-993802B37186}"/>
                </a:ext>
              </a:extLst>
            </p:cNvPr>
            <p:cNvGrpSpPr/>
            <p:nvPr/>
          </p:nvGrpSpPr>
          <p:grpSpPr>
            <a:xfrm>
              <a:off x="4327385" y="3572896"/>
              <a:ext cx="409920" cy="199898"/>
              <a:chOff x="9573396" y="3173710"/>
              <a:chExt cx="409920" cy="199898"/>
            </a:xfrm>
          </p:grpSpPr>
          <p:sp>
            <p:nvSpPr>
              <p:cNvPr id="199" name="Rectangle: Rounded Corners 198">
                <a:extLst>
                  <a:ext uri="{FF2B5EF4-FFF2-40B4-BE49-F238E27FC236}">
                    <a16:creationId xmlns:a16="http://schemas.microsoft.com/office/drawing/2014/main" id="{45FF5928-5878-43D0-9CBF-B545E08E7AFF}"/>
                  </a:ext>
                </a:extLst>
              </p:cNvPr>
              <p:cNvSpPr/>
              <p:nvPr/>
            </p:nvSpPr>
            <p:spPr>
              <a:xfrm>
                <a:off x="9783416" y="3173710"/>
                <a:ext cx="199900" cy="199898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423D7630-243B-42B7-B298-91ED9D997C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73396" y="3266315"/>
                <a:ext cx="195044" cy="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6CD473-964F-4D9A-A43D-782A2D324238}"/>
                </a:ext>
              </a:extLst>
            </p:cNvPr>
            <p:cNvCxnSpPr>
              <a:stCxn id="412" idx="3"/>
              <a:endCxn id="154" idx="1"/>
            </p:cNvCxnSpPr>
            <p:nvPr/>
          </p:nvCxnSpPr>
          <p:spPr>
            <a:xfrm>
              <a:off x="3156574" y="3665055"/>
              <a:ext cx="439481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E6E271E4-B2C6-4EF6-8C80-A615FCF06DA9}"/>
                </a:ext>
              </a:extLst>
            </p:cNvPr>
            <p:cNvGrpSpPr/>
            <p:nvPr/>
          </p:nvGrpSpPr>
          <p:grpSpPr>
            <a:xfrm>
              <a:off x="2378867" y="1904216"/>
              <a:ext cx="214797" cy="3521677"/>
              <a:chOff x="2104302" y="2174295"/>
              <a:chExt cx="214797" cy="3521677"/>
            </a:xfrm>
          </p:grpSpPr>
          <p:sp>
            <p:nvSpPr>
              <p:cNvPr id="353" name="Rectangle: Rounded Corners 352">
                <a:extLst>
                  <a:ext uri="{FF2B5EF4-FFF2-40B4-BE49-F238E27FC236}">
                    <a16:creationId xmlns:a16="http://schemas.microsoft.com/office/drawing/2014/main" id="{60559C8A-7783-45B6-AD97-C1F649C4E208}"/>
                  </a:ext>
                </a:extLst>
              </p:cNvPr>
              <p:cNvSpPr/>
              <p:nvPr/>
            </p:nvSpPr>
            <p:spPr>
              <a:xfrm>
                <a:off x="2104302" y="2174295"/>
                <a:ext cx="214797" cy="352167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354" name="Group 353">
                <a:extLst>
                  <a:ext uri="{FF2B5EF4-FFF2-40B4-BE49-F238E27FC236}">
                    <a16:creationId xmlns:a16="http://schemas.microsoft.com/office/drawing/2014/main" id="{39E4B97E-07AC-4695-8781-BB8F50A82509}"/>
                  </a:ext>
                </a:extLst>
              </p:cNvPr>
              <p:cNvGrpSpPr/>
              <p:nvPr/>
            </p:nvGrpSpPr>
            <p:grpSpPr>
              <a:xfrm>
                <a:off x="2163621" y="2240283"/>
                <a:ext cx="96651" cy="3386288"/>
                <a:chOff x="2163621" y="2240283"/>
                <a:chExt cx="96651" cy="3386288"/>
              </a:xfrm>
            </p:grpSpPr>
            <p:sp>
              <p:nvSpPr>
                <p:cNvPr id="355" name="Oval 354">
                  <a:extLst>
                    <a:ext uri="{FF2B5EF4-FFF2-40B4-BE49-F238E27FC236}">
                      <a16:creationId xmlns:a16="http://schemas.microsoft.com/office/drawing/2014/main" id="{3D4EF485-FCF0-47B1-BEC6-461C66F92711}"/>
                    </a:ext>
                  </a:extLst>
                </p:cNvPr>
                <p:cNvSpPr/>
                <p:nvPr/>
              </p:nvSpPr>
              <p:spPr>
                <a:xfrm>
                  <a:off x="2163621" y="510148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56" name="Oval 355">
                  <a:extLst>
                    <a:ext uri="{FF2B5EF4-FFF2-40B4-BE49-F238E27FC236}">
                      <a16:creationId xmlns:a16="http://schemas.microsoft.com/office/drawing/2014/main" id="{DDB34F34-5904-4A16-8E5B-EA106D66EAC4}"/>
                    </a:ext>
                  </a:extLst>
                </p:cNvPr>
                <p:cNvSpPr/>
                <p:nvPr/>
              </p:nvSpPr>
              <p:spPr>
                <a:xfrm>
                  <a:off x="2163621" y="524429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57" name="Oval 356">
                  <a:extLst>
                    <a:ext uri="{FF2B5EF4-FFF2-40B4-BE49-F238E27FC236}">
                      <a16:creationId xmlns:a16="http://schemas.microsoft.com/office/drawing/2014/main" id="{85B873D5-72B6-4889-8C7D-53E1BBA3CAE4}"/>
                    </a:ext>
                  </a:extLst>
                </p:cNvPr>
                <p:cNvSpPr/>
                <p:nvPr/>
              </p:nvSpPr>
              <p:spPr>
                <a:xfrm>
                  <a:off x="2163621" y="538710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58" name="Oval 357">
                  <a:extLst>
                    <a:ext uri="{FF2B5EF4-FFF2-40B4-BE49-F238E27FC236}">
                      <a16:creationId xmlns:a16="http://schemas.microsoft.com/office/drawing/2014/main" id="{06FA1127-72C0-48E9-A8A2-2CD132017A70}"/>
                    </a:ext>
                  </a:extLst>
                </p:cNvPr>
                <p:cNvSpPr/>
                <p:nvPr/>
              </p:nvSpPr>
              <p:spPr>
                <a:xfrm>
                  <a:off x="2163621" y="5529920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59" name="Oval 358">
                  <a:extLst>
                    <a:ext uri="{FF2B5EF4-FFF2-40B4-BE49-F238E27FC236}">
                      <a16:creationId xmlns:a16="http://schemas.microsoft.com/office/drawing/2014/main" id="{DF4456DD-C827-454E-965B-6AB526D3616B}"/>
                    </a:ext>
                  </a:extLst>
                </p:cNvPr>
                <p:cNvSpPr/>
                <p:nvPr/>
              </p:nvSpPr>
              <p:spPr>
                <a:xfrm>
                  <a:off x="2163621" y="4530243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60" name="Oval 359">
                  <a:extLst>
                    <a:ext uri="{FF2B5EF4-FFF2-40B4-BE49-F238E27FC236}">
                      <a16:creationId xmlns:a16="http://schemas.microsoft.com/office/drawing/2014/main" id="{610B4662-0A7D-4917-9F2A-09880DA308CD}"/>
                    </a:ext>
                  </a:extLst>
                </p:cNvPr>
                <p:cNvSpPr/>
                <p:nvPr/>
              </p:nvSpPr>
              <p:spPr>
                <a:xfrm>
                  <a:off x="2163621" y="4673054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61" name="Oval 360">
                  <a:extLst>
                    <a:ext uri="{FF2B5EF4-FFF2-40B4-BE49-F238E27FC236}">
                      <a16:creationId xmlns:a16="http://schemas.microsoft.com/office/drawing/2014/main" id="{22605A04-A868-4AE4-B542-B514C2DD5C43}"/>
                    </a:ext>
                  </a:extLst>
                </p:cNvPr>
                <p:cNvSpPr/>
                <p:nvPr/>
              </p:nvSpPr>
              <p:spPr>
                <a:xfrm>
                  <a:off x="2163621" y="4815865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31" name="Oval 430">
                  <a:extLst>
                    <a:ext uri="{FF2B5EF4-FFF2-40B4-BE49-F238E27FC236}">
                      <a16:creationId xmlns:a16="http://schemas.microsoft.com/office/drawing/2014/main" id="{EC24CE64-942D-4918-9894-706F817DCBD7}"/>
                    </a:ext>
                  </a:extLst>
                </p:cNvPr>
                <p:cNvSpPr/>
                <p:nvPr/>
              </p:nvSpPr>
              <p:spPr>
                <a:xfrm>
                  <a:off x="2163621" y="495867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32" name="Oval 431">
                  <a:extLst>
                    <a:ext uri="{FF2B5EF4-FFF2-40B4-BE49-F238E27FC236}">
                      <a16:creationId xmlns:a16="http://schemas.microsoft.com/office/drawing/2014/main" id="{CF3DC96B-55A1-484E-8B83-48D9F666F73D}"/>
                    </a:ext>
                  </a:extLst>
                </p:cNvPr>
                <p:cNvSpPr/>
                <p:nvPr/>
              </p:nvSpPr>
              <p:spPr>
                <a:xfrm>
                  <a:off x="2163621" y="396146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33" name="Oval 432">
                  <a:extLst>
                    <a:ext uri="{FF2B5EF4-FFF2-40B4-BE49-F238E27FC236}">
                      <a16:creationId xmlns:a16="http://schemas.microsoft.com/office/drawing/2014/main" id="{0FB0F585-8082-40FC-A56C-A1D7EF13DD6B}"/>
                    </a:ext>
                  </a:extLst>
                </p:cNvPr>
                <p:cNvSpPr/>
                <p:nvPr/>
              </p:nvSpPr>
              <p:spPr>
                <a:xfrm>
                  <a:off x="2163621" y="410427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34" name="Oval 433">
                  <a:extLst>
                    <a:ext uri="{FF2B5EF4-FFF2-40B4-BE49-F238E27FC236}">
                      <a16:creationId xmlns:a16="http://schemas.microsoft.com/office/drawing/2014/main" id="{C1C2F81E-F9E8-4173-B8B1-D7249D049260}"/>
                    </a:ext>
                  </a:extLst>
                </p:cNvPr>
                <p:cNvSpPr/>
                <p:nvPr/>
              </p:nvSpPr>
              <p:spPr>
                <a:xfrm>
                  <a:off x="2163621" y="4247090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35" name="Oval 434">
                  <a:extLst>
                    <a:ext uri="{FF2B5EF4-FFF2-40B4-BE49-F238E27FC236}">
                      <a16:creationId xmlns:a16="http://schemas.microsoft.com/office/drawing/2014/main" id="{3F1D9ECE-2C1A-45C2-9EE8-E30D667B362E}"/>
                    </a:ext>
                  </a:extLst>
                </p:cNvPr>
                <p:cNvSpPr/>
                <p:nvPr/>
              </p:nvSpPr>
              <p:spPr>
                <a:xfrm>
                  <a:off x="2163621" y="4389901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36" name="Oval 435">
                  <a:extLst>
                    <a:ext uri="{FF2B5EF4-FFF2-40B4-BE49-F238E27FC236}">
                      <a16:creationId xmlns:a16="http://schemas.microsoft.com/office/drawing/2014/main" id="{399710F2-4496-49F4-AD0C-E40B2E0DF5A3}"/>
                    </a:ext>
                  </a:extLst>
                </p:cNvPr>
                <p:cNvSpPr/>
                <p:nvPr/>
              </p:nvSpPr>
              <p:spPr>
                <a:xfrm>
                  <a:off x="2163621" y="338718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37" name="Oval 436">
                  <a:extLst>
                    <a:ext uri="{FF2B5EF4-FFF2-40B4-BE49-F238E27FC236}">
                      <a16:creationId xmlns:a16="http://schemas.microsoft.com/office/drawing/2014/main" id="{75D28894-BA45-4935-BEBF-FD9E7E1919AA}"/>
                    </a:ext>
                  </a:extLst>
                </p:cNvPr>
                <p:cNvSpPr/>
                <p:nvPr/>
              </p:nvSpPr>
              <p:spPr>
                <a:xfrm>
                  <a:off x="2163621" y="352999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38" name="Oval 437">
                  <a:extLst>
                    <a:ext uri="{FF2B5EF4-FFF2-40B4-BE49-F238E27FC236}">
                      <a16:creationId xmlns:a16="http://schemas.microsoft.com/office/drawing/2014/main" id="{B17E6042-CC34-415E-A56E-E92B19D48C68}"/>
                    </a:ext>
                  </a:extLst>
                </p:cNvPr>
                <p:cNvSpPr/>
                <p:nvPr/>
              </p:nvSpPr>
              <p:spPr>
                <a:xfrm>
                  <a:off x="2163621" y="3672810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39" name="Oval 438">
                  <a:extLst>
                    <a:ext uri="{FF2B5EF4-FFF2-40B4-BE49-F238E27FC236}">
                      <a16:creationId xmlns:a16="http://schemas.microsoft.com/office/drawing/2014/main" id="{DCFEA081-BD92-40E2-AEF4-6C37CB393685}"/>
                    </a:ext>
                  </a:extLst>
                </p:cNvPr>
                <p:cNvSpPr/>
                <p:nvPr/>
              </p:nvSpPr>
              <p:spPr>
                <a:xfrm>
                  <a:off x="2163621" y="3815621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40" name="Oval 439">
                  <a:extLst>
                    <a:ext uri="{FF2B5EF4-FFF2-40B4-BE49-F238E27FC236}">
                      <a16:creationId xmlns:a16="http://schemas.microsoft.com/office/drawing/2014/main" id="{DAD2B03A-BA0D-4263-9252-FEC053A06A39}"/>
                    </a:ext>
                  </a:extLst>
                </p:cNvPr>
                <p:cNvSpPr/>
                <p:nvPr/>
              </p:nvSpPr>
              <p:spPr>
                <a:xfrm>
                  <a:off x="2163621" y="2814472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41" name="Oval 440">
                  <a:extLst>
                    <a:ext uri="{FF2B5EF4-FFF2-40B4-BE49-F238E27FC236}">
                      <a16:creationId xmlns:a16="http://schemas.microsoft.com/office/drawing/2014/main" id="{44A78E31-B04A-4FD3-980B-E9415F273856}"/>
                    </a:ext>
                  </a:extLst>
                </p:cNvPr>
                <p:cNvSpPr/>
                <p:nvPr/>
              </p:nvSpPr>
              <p:spPr>
                <a:xfrm>
                  <a:off x="2163621" y="2957283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42" name="Oval 441">
                  <a:extLst>
                    <a:ext uri="{FF2B5EF4-FFF2-40B4-BE49-F238E27FC236}">
                      <a16:creationId xmlns:a16="http://schemas.microsoft.com/office/drawing/2014/main" id="{4F643957-A567-47CA-B805-A50004B5F973}"/>
                    </a:ext>
                  </a:extLst>
                </p:cNvPr>
                <p:cNvSpPr/>
                <p:nvPr/>
              </p:nvSpPr>
              <p:spPr>
                <a:xfrm>
                  <a:off x="2163621" y="3100094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43" name="Oval 442">
                  <a:extLst>
                    <a:ext uri="{FF2B5EF4-FFF2-40B4-BE49-F238E27FC236}">
                      <a16:creationId xmlns:a16="http://schemas.microsoft.com/office/drawing/2014/main" id="{400BB4CE-6931-42BB-A2C0-33D19E092CCA}"/>
                    </a:ext>
                  </a:extLst>
                </p:cNvPr>
                <p:cNvSpPr/>
                <p:nvPr/>
              </p:nvSpPr>
              <p:spPr>
                <a:xfrm>
                  <a:off x="2163621" y="3242905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44" name="Oval 443">
                  <a:extLst>
                    <a:ext uri="{FF2B5EF4-FFF2-40B4-BE49-F238E27FC236}">
                      <a16:creationId xmlns:a16="http://schemas.microsoft.com/office/drawing/2014/main" id="{94BD9F1F-46B3-4571-B535-C3065C9B87F3}"/>
                    </a:ext>
                  </a:extLst>
                </p:cNvPr>
                <p:cNvSpPr/>
                <p:nvPr/>
              </p:nvSpPr>
              <p:spPr>
                <a:xfrm>
                  <a:off x="2163621" y="2240283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45" name="Oval 444">
                  <a:extLst>
                    <a:ext uri="{FF2B5EF4-FFF2-40B4-BE49-F238E27FC236}">
                      <a16:creationId xmlns:a16="http://schemas.microsoft.com/office/drawing/2014/main" id="{A2A6E820-DF8A-4A0B-8800-FF4FC9C226C2}"/>
                    </a:ext>
                  </a:extLst>
                </p:cNvPr>
                <p:cNvSpPr/>
                <p:nvPr/>
              </p:nvSpPr>
              <p:spPr>
                <a:xfrm>
                  <a:off x="2163621" y="2383094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46" name="Oval 445">
                  <a:extLst>
                    <a:ext uri="{FF2B5EF4-FFF2-40B4-BE49-F238E27FC236}">
                      <a16:creationId xmlns:a16="http://schemas.microsoft.com/office/drawing/2014/main" id="{3B47D608-D473-42BD-883E-E9F2CD26317A}"/>
                    </a:ext>
                  </a:extLst>
                </p:cNvPr>
                <p:cNvSpPr/>
                <p:nvPr/>
              </p:nvSpPr>
              <p:spPr>
                <a:xfrm>
                  <a:off x="2163621" y="2525905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47" name="Oval 446">
                  <a:extLst>
                    <a:ext uri="{FF2B5EF4-FFF2-40B4-BE49-F238E27FC236}">
                      <a16:creationId xmlns:a16="http://schemas.microsoft.com/office/drawing/2014/main" id="{EC676E19-9F54-425B-A5FC-F8BEE6E1FF65}"/>
                    </a:ext>
                  </a:extLst>
                </p:cNvPr>
                <p:cNvSpPr/>
                <p:nvPr/>
              </p:nvSpPr>
              <p:spPr>
                <a:xfrm>
                  <a:off x="2163621" y="266871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448" name="Group 447">
              <a:extLst>
                <a:ext uri="{FF2B5EF4-FFF2-40B4-BE49-F238E27FC236}">
                  <a16:creationId xmlns:a16="http://schemas.microsoft.com/office/drawing/2014/main" id="{486458B9-C6FD-48EC-B7F1-619CC95C0B60}"/>
                </a:ext>
              </a:extLst>
            </p:cNvPr>
            <p:cNvGrpSpPr/>
            <p:nvPr/>
          </p:nvGrpSpPr>
          <p:grpSpPr>
            <a:xfrm>
              <a:off x="1724589" y="2911292"/>
              <a:ext cx="214797" cy="1507525"/>
              <a:chOff x="6554930" y="4181833"/>
              <a:chExt cx="214797" cy="1507525"/>
            </a:xfrm>
          </p:grpSpPr>
          <p:sp>
            <p:nvSpPr>
              <p:cNvPr id="449" name="Rectangle: Rounded Corners 448">
                <a:extLst>
                  <a:ext uri="{FF2B5EF4-FFF2-40B4-BE49-F238E27FC236}">
                    <a16:creationId xmlns:a16="http://schemas.microsoft.com/office/drawing/2014/main" id="{C9ACF5F9-CB71-4F8A-9174-F35B4696E589}"/>
                  </a:ext>
                </a:extLst>
              </p:cNvPr>
              <p:cNvSpPr/>
              <p:nvPr/>
            </p:nvSpPr>
            <p:spPr>
              <a:xfrm>
                <a:off x="6554930" y="4181833"/>
                <a:ext cx="214797" cy="150752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238795F3-FC21-46D7-99DE-FC2A7108D861}"/>
                  </a:ext>
                </a:extLst>
              </p:cNvPr>
              <p:cNvSpPr/>
              <p:nvPr/>
            </p:nvSpPr>
            <p:spPr>
              <a:xfrm>
                <a:off x="6614003" y="42446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7A89F129-8082-43E5-A2DD-F521B8CBF445}"/>
                  </a:ext>
                </a:extLst>
              </p:cNvPr>
              <p:cNvSpPr/>
              <p:nvPr/>
            </p:nvSpPr>
            <p:spPr>
              <a:xfrm>
                <a:off x="6614003" y="438743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E0D4506F-02D9-469C-A8C3-64184ADA6EC7}"/>
                  </a:ext>
                </a:extLst>
              </p:cNvPr>
              <p:cNvSpPr/>
              <p:nvPr/>
            </p:nvSpPr>
            <p:spPr>
              <a:xfrm>
                <a:off x="6614003" y="453024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D28687EE-5BA3-4137-9175-1CB876E0C5FE}"/>
                  </a:ext>
                </a:extLst>
              </p:cNvPr>
              <p:cNvSpPr/>
              <p:nvPr/>
            </p:nvSpPr>
            <p:spPr>
              <a:xfrm>
                <a:off x="6614003" y="467305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BD3D54AC-2B4F-466F-9D72-79E611029BB3}"/>
                  </a:ext>
                </a:extLst>
              </p:cNvPr>
              <p:cNvSpPr/>
              <p:nvPr/>
            </p:nvSpPr>
            <p:spPr>
              <a:xfrm>
                <a:off x="6614003" y="481586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C273680B-426E-4C7E-B921-00CCF75E48E7}"/>
                  </a:ext>
                </a:extLst>
              </p:cNvPr>
              <p:cNvSpPr/>
              <p:nvPr/>
            </p:nvSpPr>
            <p:spPr>
              <a:xfrm>
                <a:off x="6614003" y="495867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6A186729-0C0C-4AF8-BE01-99CF41DD3751}"/>
                  </a:ext>
                </a:extLst>
              </p:cNvPr>
              <p:cNvSpPr/>
              <p:nvPr/>
            </p:nvSpPr>
            <p:spPr>
              <a:xfrm>
                <a:off x="6614003" y="510148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C617A2DA-8E96-4858-9D09-99A9E2D3DF31}"/>
                  </a:ext>
                </a:extLst>
              </p:cNvPr>
              <p:cNvSpPr/>
              <p:nvPr/>
            </p:nvSpPr>
            <p:spPr>
              <a:xfrm>
                <a:off x="6614003" y="524429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8" name="Oval 457">
                <a:extLst>
                  <a:ext uri="{FF2B5EF4-FFF2-40B4-BE49-F238E27FC236}">
                    <a16:creationId xmlns:a16="http://schemas.microsoft.com/office/drawing/2014/main" id="{13E34F86-62E7-4BD8-AC17-F33B71793A62}"/>
                  </a:ext>
                </a:extLst>
              </p:cNvPr>
              <p:cNvSpPr/>
              <p:nvPr/>
            </p:nvSpPr>
            <p:spPr>
              <a:xfrm>
                <a:off x="6614003" y="538710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9" name="Oval 458">
                <a:extLst>
                  <a:ext uri="{FF2B5EF4-FFF2-40B4-BE49-F238E27FC236}">
                    <a16:creationId xmlns:a16="http://schemas.microsoft.com/office/drawing/2014/main" id="{BBD1BC3E-CDF6-4703-8D83-FE79C318A9CA}"/>
                  </a:ext>
                </a:extLst>
              </p:cNvPr>
              <p:cNvSpPr/>
              <p:nvPr/>
            </p:nvSpPr>
            <p:spPr>
              <a:xfrm>
                <a:off x="6614003" y="55299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FCA5EDD3-8E3F-4BB3-B90E-370A9EDBAEC5}"/>
                </a:ext>
              </a:extLst>
            </p:cNvPr>
            <p:cNvCxnSpPr>
              <a:cxnSpLocks/>
              <a:endCxn id="412" idx="1"/>
            </p:cNvCxnSpPr>
            <p:nvPr/>
          </p:nvCxnSpPr>
          <p:spPr>
            <a:xfrm flipV="1">
              <a:off x="2593664" y="3665055"/>
              <a:ext cx="348113" cy="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AA4FD3CE-2CF5-4E02-A061-A7DB0D9E393A}"/>
                </a:ext>
              </a:extLst>
            </p:cNvPr>
            <p:cNvCxnSpPr>
              <a:stCxn id="449" idx="3"/>
              <a:endCxn id="353" idx="1"/>
            </p:cNvCxnSpPr>
            <p:nvPr/>
          </p:nvCxnSpPr>
          <p:spPr>
            <a:xfrm>
              <a:off x="1939386" y="3665055"/>
              <a:ext cx="439481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FB5C05E-65A3-4F54-8250-2A9292F9CE66}"/>
              </a:ext>
            </a:extLst>
          </p:cNvPr>
          <p:cNvGrpSpPr/>
          <p:nvPr/>
        </p:nvGrpSpPr>
        <p:grpSpPr>
          <a:xfrm>
            <a:off x="7155125" y="1548341"/>
            <a:ext cx="3312286" cy="4151122"/>
            <a:chOff x="7155125" y="1548341"/>
            <a:chExt cx="3312286" cy="4151122"/>
          </a:xfrm>
        </p:grpSpPr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80A8D16-673E-4C09-B0D2-438BBC03A15F}"/>
                </a:ext>
              </a:extLst>
            </p:cNvPr>
            <p:cNvGrpSpPr/>
            <p:nvPr/>
          </p:nvGrpSpPr>
          <p:grpSpPr>
            <a:xfrm>
              <a:off x="8382126" y="2934371"/>
              <a:ext cx="214797" cy="1507525"/>
              <a:chOff x="6554930" y="4181833"/>
              <a:chExt cx="214797" cy="1507525"/>
            </a:xfrm>
          </p:grpSpPr>
          <p:sp>
            <p:nvSpPr>
              <p:cNvPr id="204" name="Rectangle: Rounded Corners 203">
                <a:extLst>
                  <a:ext uri="{FF2B5EF4-FFF2-40B4-BE49-F238E27FC236}">
                    <a16:creationId xmlns:a16="http://schemas.microsoft.com/office/drawing/2014/main" id="{C6501BB5-7E27-4CCA-8A89-F2583C96716C}"/>
                  </a:ext>
                </a:extLst>
              </p:cNvPr>
              <p:cNvSpPr/>
              <p:nvPr/>
            </p:nvSpPr>
            <p:spPr>
              <a:xfrm>
                <a:off x="6554930" y="4181833"/>
                <a:ext cx="214797" cy="150752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377A2050-D0D7-48FE-BC3D-C3228187551F}"/>
                  </a:ext>
                </a:extLst>
              </p:cNvPr>
              <p:cNvSpPr/>
              <p:nvPr/>
            </p:nvSpPr>
            <p:spPr>
              <a:xfrm>
                <a:off x="6614003" y="42446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251EBBC-8E88-4E0B-9F67-794646DB34C2}"/>
                  </a:ext>
                </a:extLst>
              </p:cNvPr>
              <p:cNvSpPr/>
              <p:nvPr/>
            </p:nvSpPr>
            <p:spPr>
              <a:xfrm>
                <a:off x="6614003" y="438743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1789879E-E884-44BA-85B5-4EBAA2BE2319}"/>
                  </a:ext>
                </a:extLst>
              </p:cNvPr>
              <p:cNvSpPr/>
              <p:nvPr/>
            </p:nvSpPr>
            <p:spPr>
              <a:xfrm>
                <a:off x="6614003" y="453024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9B10C475-75BB-41A3-ADE5-C98EF5E289F2}"/>
                  </a:ext>
                </a:extLst>
              </p:cNvPr>
              <p:cNvSpPr/>
              <p:nvPr/>
            </p:nvSpPr>
            <p:spPr>
              <a:xfrm>
                <a:off x="6614003" y="467305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8C68625B-E3D7-45E7-B133-442CDA214DB9}"/>
                  </a:ext>
                </a:extLst>
              </p:cNvPr>
              <p:cNvSpPr/>
              <p:nvPr/>
            </p:nvSpPr>
            <p:spPr>
              <a:xfrm>
                <a:off x="6614003" y="481586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8DAD1B57-2BB6-4103-AFCE-8BC2D5C9A189}"/>
                  </a:ext>
                </a:extLst>
              </p:cNvPr>
              <p:cNvSpPr/>
              <p:nvPr/>
            </p:nvSpPr>
            <p:spPr>
              <a:xfrm>
                <a:off x="6614003" y="495867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12B0689F-EF09-4FAB-BA93-166A5F572F04}"/>
                  </a:ext>
                </a:extLst>
              </p:cNvPr>
              <p:cNvSpPr/>
              <p:nvPr/>
            </p:nvSpPr>
            <p:spPr>
              <a:xfrm>
                <a:off x="6614003" y="510148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B6A6D641-E79A-4B1C-B2E6-5EC78A3018BE}"/>
                  </a:ext>
                </a:extLst>
              </p:cNvPr>
              <p:cNvSpPr/>
              <p:nvPr/>
            </p:nvSpPr>
            <p:spPr>
              <a:xfrm>
                <a:off x="6614003" y="524429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0C4B2CBD-0162-4402-9918-DC61DF6510B9}"/>
                  </a:ext>
                </a:extLst>
              </p:cNvPr>
              <p:cNvSpPr/>
              <p:nvPr/>
            </p:nvSpPr>
            <p:spPr>
              <a:xfrm>
                <a:off x="6614003" y="538710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7FDA5736-76DB-4810-B720-4E76E48C007E}"/>
                  </a:ext>
                </a:extLst>
              </p:cNvPr>
              <p:cNvSpPr/>
              <p:nvPr/>
            </p:nvSpPr>
            <p:spPr>
              <a:xfrm>
                <a:off x="6614003" y="55299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62" name="Group 361">
              <a:extLst>
                <a:ext uri="{FF2B5EF4-FFF2-40B4-BE49-F238E27FC236}">
                  <a16:creationId xmlns:a16="http://schemas.microsoft.com/office/drawing/2014/main" id="{B992F315-F811-4127-8CFD-35AD2A4E4B3F}"/>
                </a:ext>
              </a:extLst>
            </p:cNvPr>
            <p:cNvGrpSpPr/>
            <p:nvPr/>
          </p:nvGrpSpPr>
          <p:grpSpPr>
            <a:xfrm>
              <a:off x="9358599" y="1548341"/>
              <a:ext cx="214797" cy="4151122"/>
              <a:chOff x="3435832" y="1548341"/>
              <a:chExt cx="214797" cy="4151122"/>
            </a:xfrm>
          </p:grpSpPr>
          <p:sp>
            <p:nvSpPr>
              <p:cNvPr id="363" name="Rectangle: Rounded Corners 362">
                <a:extLst>
                  <a:ext uri="{FF2B5EF4-FFF2-40B4-BE49-F238E27FC236}">
                    <a16:creationId xmlns:a16="http://schemas.microsoft.com/office/drawing/2014/main" id="{9C5E6B10-C730-4350-A4B4-05F0E3BAA653}"/>
                  </a:ext>
                </a:extLst>
              </p:cNvPr>
              <p:cNvSpPr/>
              <p:nvPr/>
            </p:nvSpPr>
            <p:spPr>
              <a:xfrm>
                <a:off x="3435832" y="5028595"/>
                <a:ext cx="214797" cy="6708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64" name="Oval 363">
                <a:extLst>
                  <a:ext uri="{FF2B5EF4-FFF2-40B4-BE49-F238E27FC236}">
                    <a16:creationId xmlns:a16="http://schemas.microsoft.com/office/drawing/2014/main" id="{54543E09-0B0A-4942-A1A8-608B6C74472C}"/>
                  </a:ext>
                </a:extLst>
              </p:cNvPr>
              <p:cNvSpPr/>
              <p:nvPr/>
            </p:nvSpPr>
            <p:spPr>
              <a:xfrm>
                <a:off x="3494905" y="510148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85ECFB86-9C56-4B7E-9FEC-41FCAE6EE31A}"/>
                  </a:ext>
                </a:extLst>
              </p:cNvPr>
              <p:cNvSpPr/>
              <p:nvPr/>
            </p:nvSpPr>
            <p:spPr>
              <a:xfrm>
                <a:off x="3494905" y="524429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66" name="Oval 365">
                <a:extLst>
                  <a:ext uri="{FF2B5EF4-FFF2-40B4-BE49-F238E27FC236}">
                    <a16:creationId xmlns:a16="http://schemas.microsoft.com/office/drawing/2014/main" id="{B61E6CC1-9A25-4852-8051-1C4AE67C2F00}"/>
                  </a:ext>
                </a:extLst>
              </p:cNvPr>
              <p:cNvSpPr/>
              <p:nvPr/>
            </p:nvSpPr>
            <p:spPr>
              <a:xfrm>
                <a:off x="3494905" y="538710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67" name="Oval 366">
                <a:extLst>
                  <a:ext uri="{FF2B5EF4-FFF2-40B4-BE49-F238E27FC236}">
                    <a16:creationId xmlns:a16="http://schemas.microsoft.com/office/drawing/2014/main" id="{30841183-974D-45FC-AA09-9444F65D389F}"/>
                  </a:ext>
                </a:extLst>
              </p:cNvPr>
              <p:cNvSpPr/>
              <p:nvPr/>
            </p:nvSpPr>
            <p:spPr>
              <a:xfrm>
                <a:off x="3494905" y="55299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368" name="Group 367">
                <a:extLst>
                  <a:ext uri="{FF2B5EF4-FFF2-40B4-BE49-F238E27FC236}">
                    <a16:creationId xmlns:a16="http://schemas.microsoft.com/office/drawing/2014/main" id="{6B6B3783-0605-4423-8E6D-61E246C2E372}"/>
                  </a:ext>
                </a:extLst>
              </p:cNvPr>
              <p:cNvGrpSpPr/>
              <p:nvPr/>
            </p:nvGrpSpPr>
            <p:grpSpPr>
              <a:xfrm>
                <a:off x="3435832" y="4331277"/>
                <a:ext cx="214797" cy="670868"/>
                <a:chOff x="3435832" y="4478944"/>
                <a:chExt cx="214797" cy="670868"/>
              </a:xfrm>
            </p:grpSpPr>
            <p:sp>
              <p:nvSpPr>
                <p:cNvPr id="393" name="Rectangle: Rounded Corners 392">
                  <a:extLst>
                    <a:ext uri="{FF2B5EF4-FFF2-40B4-BE49-F238E27FC236}">
                      <a16:creationId xmlns:a16="http://schemas.microsoft.com/office/drawing/2014/main" id="{E2703A0E-492C-4251-A150-9FC59473FE15}"/>
                    </a:ext>
                  </a:extLst>
                </p:cNvPr>
                <p:cNvSpPr/>
                <p:nvPr/>
              </p:nvSpPr>
              <p:spPr>
                <a:xfrm>
                  <a:off x="3435832" y="447894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4" name="Oval 393">
                  <a:extLst>
                    <a:ext uri="{FF2B5EF4-FFF2-40B4-BE49-F238E27FC236}">
                      <a16:creationId xmlns:a16="http://schemas.microsoft.com/office/drawing/2014/main" id="{816FF248-C1F3-401B-892D-1A7564547B98}"/>
                    </a:ext>
                  </a:extLst>
                </p:cNvPr>
                <p:cNvSpPr/>
                <p:nvPr/>
              </p:nvSpPr>
              <p:spPr>
                <a:xfrm>
                  <a:off x="3494905" y="455183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D5BB8349-2710-4754-B114-21A1EE76DD27}"/>
                    </a:ext>
                  </a:extLst>
                </p:cNvPr>
                <p:cNvSpPr/>
                <p:nvPr/>
              </p:nvSpPr>
              <p:spPr>
                <a:xfrm>
                  <a:off x="3494905" y="469464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6" name="Oval 395">
                  <a:extLst>
                    <a:ext uri="{FF2B5EF4-FFF2-40B4-BE49-F238E27FC236}">
                      <a16:creationId xmlns:a16="http://schemas.microsoft.com/office/drawing/2014/main" id="{6A6577EF-365E-4DFA-B90B-DDF278D06461}"/>
                    </a:ext>
                  </a:extLst>
                </p:cNvPr>
                <p:cNvSpPr/>
                <p:nvPr/>
              </p:nvSpPr>
              <p:spPr>
                <a:xfrm>
                  <a:off x="3494905" y="483745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D1B9EE48-F95D-4BAF-9AA6-08F1DCA1FB75}"/>
                    </a:ext>
                  </a:extLst>
                </p:cNvPr>
                <p:cNvSpPr/>
                <p:nvPr/>
              </p:nvSpPr>
              <p:spPr>
                <a:xfrm>
                  <a:off x="3494905" y="498026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69" name="Group 368">
                <a:extLst>
                  <a:ext uri="{FF2B5EF4-FFF2-40B4-BE49-F238E27FC236}">
                    <a16:creationId xmlns:a16="http://schemas.microsoft.com/office/drawing/2014/main" id="{13181832-0DBB-459C-833C-E44635518115}"/>
                  </a:ext>
                </a:extLst>
              </p:cNvPr>
              <p:cNvGrpSpPr/>
              <p:nvPr/>
            </p:nvGrpSpPr>
            <p:grpSpPr>
              <a:xfrm>
                <a:off x="3435832" y="3631693"/>
                <a:ext cx="214797" cy="670868"/>
                <a:chOff x="3435832" y="4478944"/>
                <a:chExt cx="214797" cy="670868"/>
              </a:xfrm>
            </p:grpSpPr>
            <p:sp>
              <p:nvSpPr>
                <p:cNvPr id="388" name="Rectangle: Rounded Corners 387">
                  <a:extLst>
                    <a:ext uri="{FF2B5EF4-FFF2-40B4-BE49-F238E27FC236}">
                      <a16:creationId xmlns:a16="http://schemas.microsoft.com/office/drawing/2014/main" id="{A6CF5205-D5CC-4FC6-A933-52276C944211}"/>
                    </a:ext>
                  </a:extLst>
                </p:cNvPr>
                <p:cNvSpPr/>
                <p:nvPr/>
              </p:nvSpPr>
              <p:spPr>
                <a:xfrm>
                  <a:off x="3435832" y="447894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AB9BEADB-9980-49D8-AC75-6F7255C8EF59}"/>
                    </a:ext>
                  </a:extLst>
                </p:cNvPr>
                <p:cNvSpPr/>
                <p:nvPr/>
              </p:nvSpPr>
              <p:spPr>
                <a:xfrm>
                  <a:off x="3494905" y="455183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29E5C204-3380-4C09-AE2B-845134EA249F}"/>
                    </a:ext>
                  </a:extLst>
                </p:cNvPr>
                <p:cNvSpPr/>
                <p:nvPr/>
              </p:nvSpPr>
              <p:spPr>
                <a:xfrm>
                  <a:off x="3494905" y="469464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1" name="Oval 390">
                  <a:extLst>
                    <a:ext uri="{FF2B5EF4-FFF2-40B4-BE49-F238E27FC236}">
                      <a16:creationId xmlns:a16="http://schemas.microsoft.com/office/drawing/2014/main" id="{12373CBC-182F-4AD4-A217-06800E96703A}"/>
                    </a:ext>
                  </a:extLst>
                </p:cNvPr>
                <p:cNvSpPr/>
                <p:nvPr/>
              </p:nvSpPr>
              <p:spPr>
                <a:xfrm>
                  <a:off x="3494905" y="483745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2" name="Oval 391">
                  <a:extLst>
                    <a:ext uri="{FF2B5EF4-FFF2-40B4-BE49-F238E27FC236}">
                      <a16:creationId xmlns:a16="http://schemas.microsoft.com/office/drawing/2014/main" id="{EAD56BC5-51BB-483E-B8C4-27A7DE05FA56}"/>
                    </a:ext>
                  </a:extLst>
                </p:cNvPr>
                <p:cNvSpPr/>
                <p:nvPr/>
              </p:nvSpPr>
              <p:spPr>
                <a:xfrm>
                  <a:off x="3494905" y="498026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70" name="Group 369">
                <a:extLst>
                  <a:ext uri="{FF2B5EF4-FFF2-40B4-BE49-F238E27FC236}">
                    <a16:creationId xmlns:a16="http://schemas.microsoft.com/office/drawing/2014/main" id="{DD38E0AF-4A28-48EC-AAE0-3F0FE93D4028}"/>
                  </a:ext>
                </a:extLst>
              </p:cNvPr>
              <p:cNvGrpSpPr/>
              <p:nvPr/>
            </p:nvGrpSpPr>
            <p:grpSpPr>
              <a:xfrm>
                <a:off x="3435832" y="2936196"/>
                <a:ext cx="214797" cy="670868"/>
                <a:chOff x="3435832" y="4478944"/>
                <a:chExt cx="214797" cy="670868"/>
              </a:xfrm>
            </p:grpSpPr>
            <p:sp>
              <p:nvSpPr>
                <p:cNvPr id="383" name="Rectangle: Rounded Corners 382">
                  <a:extLst>
                    <a:ext uri="{FF2B5EF4-FFF2-40B4-BE49-F238E27FC236}">
                      <a16:creationId xmlns:a16="http://schemas.microsoft.com/office/drawing/2014/main" id="{5AE2A96C-D6A6-435A-B6E6-B9B9650DBD1B}"/>
                    </a:ext>
                  </a:extLst>
                </p:cNvPr>
                <p:cNvSpPr/>
                <p:nvPr/>
              </p:nvSpPr>
              <p:spPr>
                <a:xfrm>
                  <a:off x="3435832" y="447894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7E57D25B-A317-43AB-A536-8346EF0B0E53}"/>
                    </a:ext>
                  </a:extLst>
                </p:cNvPr>
                <p:cNvSpPr/>
                <p:nvPr/>
              </p:nvSpPr>
              <p:spPr>
                <a:xfrm>
                  <a:off x="3494905" y="455183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5" name="Oval 384">
                  <a:extLst>
                    <a:ext uri="{FF2B5EF4-FFF2-40B4-BE49-F238E27FC236}">
                      <a16:creationId xmlns:a16="http://schemas.microsoft.com/office/drawing/2014/main" id="{44124D52-A193-46C6-9711-B85440091FDD}"/>
                    </a:ext>
                  </a:extLst>
                </p:cNvPr>
                <p:cNvSpPr/>
                <p:nvPr/>
              </p:nvSpPr>
              <p:spPr>
                <a:xfrm>
                  <a:off x="3494905" y="469464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2C5EF1D1-AF81-4990-9D02-B72E4F434AD5}"/>
                    </a:ext>
                  </a:extLst>
                </p:cNvPr>
                <p:cNvSpPr/>
                <p:nvPr/>
              </p:nvSpPr>
              <p:spPr>
                <a:xfrm>
                  <a:off x="3494905" y="483745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7" name="Oval 386">
                  <a:extLst>
                    <a:ext uri="{FF2B5EF4-FFF2-40B4-BE49-F238E27FC236}">
                      <a16:creationId xmlns:a16="http://schemas.microsoft.com/office/drawing/2014/main" id="{5AF0EA4A-3930-4144-B243-930A327D2A7C}"/>
                    </a:ext>
                  </a:extLst>
                </p:cNvPr>
                <p:cNvSpPr/>
                <p:nvPr/>
              </p:nvSpPr>
              <p:spPr>
                <a:xfrm>
                  <a:off x="3494905" y="498026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71" name="Group 370">
                <a:extLst>
                  <a:ext uri="{FF2B5EF4-FFF2-40B4-BE49-F238E27FC236}">
                    <a16:creationId xmlns:a16="http://schemas.microsoft.com/office/drawing/2014/main" id="{DCEDD164-9A3E-47EB-95B7-58A2B44667B8}"/>
                  </a:ext>
                </a:extLst>
              </p:cNvPr>
              <p:cNvGrpSpPr/>
              <p:nvPr/>
            </p:nvGrpSpPr>
            <p:grpSpPr>
              <a:xfrm>
                <a:off x="3435832" y="2243838"/>
                <a:ext cx="214797" cy="670868"/>
                <a:chOff x="3435832" y="4478944"/>
                <a:chExt cx="214797" cy="670868"/>
              </a:xfrm>
            </p:grpSpPr>
            <p:sp>
              <p:nvSpPr>
                <p:cNvPr id="378" name="Rectangle: Rounded Corners 377">
                  <a:extLst>
                    <a:ext uri="{FF2B5EF4-FFF2-40B4-BE49-F238E27FC236}">
                      <a16:creationId xmlns:a16="http://schemas.microsoft.com/office/drawing/2014/main" id="{5AB84E04-9544-44F6-9767-1204230EAFB8}"/>
                    </a:ext>
                  </a:extLst>
                </p:cNvPr>
                <p:cNvSpPr/>
                <p:nvPr/>
              </p:nvSpPr>
              <p:spPr>
                <a:xfrm>
                  <a:off x="3435832" y="447894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79" name="Oval 378">
                  <a:extLst>
                    <a:ext uri="{FF2B5EF4-FFF2-40B4-BE49-F238E27FC236}">
                      <a16:creationId xmlns:a16="http://schemas.microsoft.com/office/drawing/2014/main" id="{295EB443-DADE-4F20-8105-92819B47B055}"/>
                    </a:ext>
                  </a:extLst>
                </p:cNvPr>
                <p:cNvSpPr/>
                <p:nvPr/>
              </p:nvSpPr>
              <p:spPr>
                <a:xfrm>
                  <a:off x="3494905" y="455183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0" name="Oval 379">
                  <a:extLst>
                    <a:ext uri="{FF2B5EF4-FFF2-40B4-BE49-F238E27FC236}">
                      <a16:creationId xmlns:a16="http://schemas.microsoft.com/office/drawing/2014/main" id="{DE793FA4-A4FB-4885-BF93-8862ECCEE911}"/>
                    </a:ext>
                  </a:extLst>
                </p:cNvPr>
                <p:cNvSpPr/>
                <p:nvPr/>
              </p:nvSpPr>
              <p:spPr>
                <a:xfrm>
                  <a:off x="3494905" y="469464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1" name="Oval 380">
                  <a:extLst>
                    <a:ext uri="{FF2B5EF4-FFF2-40B4-BE49-F238E27FC236}">
                      <a16:creationId xmlns:a16="http://schemas.microsoft.com/office/drawing/2014/main" id="{9FD19B9C-C15D-46D8-A892-61C232F2DE87}"/>
                    </a:ext>
                  </a:extLst>
                </p:cNvPr>
                <p:cNvSpPr/>
                <p:nvPr/>
              </p:nvSpPr>
              <p:spPr>
                <a:xfrm>
                  <a:off x="3494905" y="483745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82" name="Oval 381">
                  <a:extLst>
                    <a:ext uri="{FF2B5EF4-FFF2-40B4-BE49-F238E27FC236}">
                      <a16:creationId xmlns:a16="http://schemas.microsoft.com/office/drawing/2014/main" id="{2F6750E9-A61B-4BED-B7A5-776DB7A9259D}"/>
                    </a:ext>
                  </a:extLst>
                </p:cNvPr>
                <p:cNvSpPr/>
                <p:nvPr/>
              </p:nvSpPr>
              <p:spPr>
                <a:xfrm>
                  <a:off x="3494905" y="498026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72" name="Group 371">
                <a:extLst>
                  <a:ext uri="{FF2B5EF4-FFF2-40B4-BE49-F238E27FC236}">
                    <a16:creationId xmlns:a16="http://schemas.microsoft.com/office/drawing/2014/main" id="{BA111801-7DEF-4E98-B3E2-76566E056823}"/>
                  </a:ext>
                </a:extLst>
              </p:cNvPr>
              <p:cNvGrpSpPr/>
              <p:nvPr/>
            </p:nvGrpSpPr>
            <p:grpSpPr>
              <a:xfrm>
                <a:off x="3435832" y="1548341"/>
                <a:ext cx="214797" cy="670868"/>
                <a:chOff x="3435832" y="4478944"/>
                <a:chExt cx="214797" cy="670868"/>
              </a:xfrm>
            </p:grpSpPr>
            <p:sp>
              <p:nvSpPr>
                <p:cNvPr id="373" name="Rectangle: Rounded Corners 372">
                  <a:extLst>
                    <a:ext uri="{FF2B5EF4-FFF2-40B4-BE49-F238E27FC236}">
                      <a16:creationId xmlns:a16="http://schemas.microsoft.com/office/drawing/2014/main" id="{789246F5-3C9C-4E90-AB98-5359D45230C8}"/>
                    </a:ext>
                  </a:extLst>
                </p:cNvPr>
                <p:cNvSpPr/>
                <p:nvPr/>
              </p:nvSpPr>
              <p:spPr>
                <a:xfrm>
                  <a:off x="3435832" y="447894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E9F4B6EF-7C8B-41A6-BC4B-7F4E1B004D3E}"/>
                    </a:ext>
                  </a:extLst>
                </p:cNvPr>
                <p:cNvSpPr/>
                <p:nvPr/>
              </p:nvSpPr>
              <p:spPr>
                <a:xfrm>
                  <a:off x="3494905" y="455183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31EF5F16-34B7-4F46-9D4B-AD5010087C70}"/>
                    </a:ext>
                  </a:extLst>
                </p:cNvPr>
                <p:cNvSpPr/>
                <p:nvPr/>
              </p:nvSpPr>
              <p:spPr>
                <a:xfrm>
                  <a:off x="3494905" y="469464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76" name="Oval 375">
                  <a:extLst>
                    <a:ext uri="{FF2B5EF4-FFF2-40B4-BE49-F238E27FC236}">
                      <a16:creationId xmlns:a16="http://schemas.microsoft.com/office/drawing/2014/main" id="{124F66DA-B418-49ED-A52A-A37C8014BC5D}"/>
                    </a:ext>
                  </a:extLst>
                </p:cNvPr>
                <p:cNvSpPr/>
                <p:nvPr/>
              </p:nvSpPr>
              <p:spPr>
                <a:xfrm>
                  <a:off x="3494905" y="483745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77" name="Oval 376">
                  <a:extLst>
                    <a:ext uri="{FF2B5EF4-FFF2-40B4-BE49-F238E27FC236}">
                      <a16:creationId xmlns:a16="http://schemas.microsoft.com/office/drawing/2014/main" id="{0EF0AFE1-5C4C-43A4-9B85-D6B31E26B38C}"/>
                    </a:ext>
                  </a:extLst>
                </p:cNvPr>
                <p:cNvSpPr/>
                <p:nvPr/>
              </p:nvSpPr>
              <p:spPr>
                <a:xfrm>
                  <a:off x="3494905" y="498026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cxnSp>
          <p:nvCxnSpPr>
            <p:cNvPr id="398" name="Connector: Curved 397">
              <a:extLst>
                <a:ext uri="{FF2B5EF4-FFF2-40B4-BE49-F238E27FC236}">
                  <a16:creationId xmlns:a16="http://schemas.microsoft.com/office/drawing/2014/main" id="{9443857E-31EC-4111-81E9-B37CC5C15453}"/>
                </a:ext>
              </a:extLst>
            </p:cNvPr>
            <p:cNvCxnSpPr>
              <a:cxnSpLocks/>
              <a:endCxn id="373" idx="1"/>
            </p:cNvCxnSpPr>
            <p:nvPr/>
          </p:nvCxnSpPr>
          <p:spPr>
            <a:xfrm flipV="1">
              <a:off x="8596923" y="1883775"/>
              <a:ext cx="761676" cy="1740128"/>
            </a:xfrm>
            <a:prstGeom prst="curvedConnector3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9" name="Connector: Curved 398">
              <a:extLst>
                <a:ext uri="{FF2B5EF4-FFF2-40B4-BE49-F238E27FC236}">
                  <a16:creationId xmlns:a16="http://schemas.microsoft.com/office/drawing/2014/main" id="{EA877A41-140E-44C2-913D-7C6F85443869}"/>
                </a:ext>
              </a:extLst>
            </p:cNvPr>
            <p:cNvCxnSpPr>
              <a:cxnSpLocks/>
              <a:endCxn id="378" idx="1"/>
            </p:cNvCxnSpPr>
            <p:nvPr/>
          </p:nvCxnSpPr>
          <p:spPr>
            <a:xfrm flipV="1">
              <a:off x="8596923" y="2579272"/>
              <a:ext cx="761676" cy="1044631"/>
            </a:xfrm>
            <a:prstGeom prst="curvedConnector3">
              <a:avLst>
                <a:gd name="adj1" fmla="val 63772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0" name="Connector: Curved 399">
              <a:extLst>
                <a:ext uri="{FF2B5EF4-FFF2-40B4-BE49-F238E27FC236}">
                  <a16:creationId xmlns:a16="http://schemas.microsoft.com/office/drawing/2014/main" id="{DE6889AA-4038-480E-A163-2B83F078BDA1}"/>
                </a:ext>
              </a:extLst>
            </p:cNvPr>
            <p:cNvCxnSpPr>
              <a:cxnSpLocks/>
              <a:endCxn id="383" idx="1"/>
            </p:cNvCxnSpPr>
            <p:nvPr/>
          </p:nvCxnSpPr>
          <p:spPr>
            <a:xfrm flipV="1">
              <a:off x="8596923" y="3271630"/>
              <a:ext cx="761676" cy="352273"/>
            </a:xfrm>
            <a:prstGeom prst="curvedConnector3">
              <a:avLst>
                <a:gd name="adj1" fmla="val 72510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1" name="Connector: Curved 400">
              <a:extLst>
                <a:ext uri="{FF2B5EF4-FFF2-40B4-BE49-F238E27FC236}">
                  <a16:creationId xmlns:a16="http://schemas.microsoft.com/office/drawing/2014/main" id="{3B437F4A-6517-4C26-AA50-96AF1CCC204B}"/>
                </a:ext>
              </a:extLst>
            </p:cNvPr>
            <p:cNvCxnSpPr>
              <a:cxnSpLocks/>
              <a:endCxn id="363" idx="1"/>
            </p:cNvCxnSpPr>
            <p:nvPr/>
          </p:nvCxnSpPr>
          <p:spPr>
            <a:xfrm>
              <a:off x="8596923" y="3623903"/>
              <a:ext cx="761676" cy="1740126"/>
            </a:xfrm>
            <a:prstGeom prst="curvedConnector3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2" name="Connector: Curved 401">
              <a:extLst>
                <a:ext uri="{FF2B5EF4-FFF2-40B4-BE49-F238E27FC236}">
                  <a16:creationId xmlns:a16="http://schemas.microsoft.com/office/drawing/2014/main" id="{F839713E-E1FF-486D-8A9B-A70B5FF1C998}"/>
                </a:ext>
              </a:extLst>
            </p:cNvPr>
            <p:cNvCxnSpPr>
              <a:cxnSpLocks/>
            </p:cNvCxnSpPr>
            <p:nvPr/>
          </p:nvCxnSpPr>
          <p:spPr>
            <a:xfrm>
              <a:off x="8596923" y="3631693"/>
              <a:ext cx="761676" cy="1044631"/>
            </a:xfrm>
            <a:prstGeom prst="curvedConnector3">
              <a:avLst>
                <a:gd name="adj1" fmla="val 65906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3" name="Connector: Curved 402">
              <a:extLst>
                <a:ext uri="{FF2B5EF4-FFF2-40B4-BE49-F238E27FC236}">
                  <a16:creationId xmlns:a16="http://schemas.microsoft.com/office/drawing/2014/main" id="{1AC6BF31-D7F1-4D66-8D20-23C8649F8AC8}"/>
                </a:ext>
              </a:extLst>
            </p:cNvPr>
            <p:cNvCxnSpPr>
              <a:cxnSpLocks/>
            </p:cNvCxnSpPr>
            <p:nvPr/>
          </p:nvCxnSpPr>
          <p:spPr>
            <a:xfrm>
              <a:off x="8596923" y="3631693"/>
              <a:ext cx="761676" cy="352273"/>
            </a:xfrm>
            <a:prstGeom prst="curvedConnector3">
              <a:avLst>
                <a:gd name="adj1" fmla="val 72510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98FD603-9FAC-432F-AF81-E47A6A1C84F0}"/>
                </a:ext>
              </a:extLst>
            </p:cNvPr>
            <p:cNvGrpSpPr/>
            <p:nvPr/>
          </p:nvGrpSpPr>
          <p:grpSpPr>
            <a:xfrm>
              <a:off x="9589346" y="1751905"/>
              <a:ext cx="878065" cy="3743994"/>
              <a:chOff x="9939440" y="1749149"/>
              <a:chExt cx="878065" cy="3743994"/>
            </a:xfrm>
          </p:grpSpPr>
          <p:sp>
            <p:nvSpPr>
              <p:cNvPr id="426" name="Rectangle: Rounded Corners 425">
                <a:extLst>
                  <a:ext uri="{FF2B5EF4-FFF2-40B4-BE49-F238E27FC236}">
                    <a16:creationId xmlns:a16="http://schemas.microsoft.com/office/drawing/2014/main" id="{11336997-6BF1-4FBF-AF03-B3721F64A7BE}"/>
                  </a:ext>
                </a:extLst>
              </p:cNvPr>
              <p:cNvSpPr/>
              <p:nvPr/>
            </p:nvSpPr>
            <p:spPr>
              <a:xfrm>
                <a:off x="10617605" y="1812369"/>
                <a:ext cx="199900" cy="199898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CF39FA0D-67F4-4828-A1AF-797A8E9694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07585" y="1904974"/>
                <a:ext cx="195044" cy="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7" name="Rectangle: Rounded Corners 186">
                <a:extLst>
                  <a:ext uri="{FF2B5EF4-FFF2-40B4-BE49-F238E27FC236}">
                    <a16:creationId xmlns:a16="http://schemas.microsoft.com/office/drawing/2014/main" id="{641B858E-5BCE-4D80-97DF-F530D1313BF0}"/>
                  </a:ext>
                </a:extLst>
              </p:cNvPr>
              <p:cNvSpPr/>
              <p:nvPr/>
            </p:nvSpPr>
            <p:spPr>
              <a:xfrm>
                <a:off x="10617605" y="2486055"/>
                <a:ext cx="199900" cy="199898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B5F16F0E-7DFD-4ABE-8C6D-89B208250C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07585" y="2578660"/>
                <a:ext cx="195044" cy="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C678480-1C0F-4C3B-B2AE-BA9260100632}"/>
                  </a:ext>
                </a:extLst>
              </p:cNvPr>
              <p:cNvGrpSpPr/>
              <p:nvPr/>
            </p:nvGrpSpPr>
            <p:grpSpPr>
              <a:xfrm>
                <a:off x="10407585" y="3182471"/>
                <a:ext cx="409920" cy="199898"/>
                <a:chOff x="9573396" y="3173710"/>
                <a:chExt cx="409920" cy="199898"/>
              </a:xfrm>
            </p:grpSpPr>
            <p:sp>
              <p:nvSpPr>
                <p:cNvPr id="189" name="Rectangle: Rounded Corners 188">
                  <a:extLst>
                    <a:ext uri="{FF2B5EF4-FFF2-40B4-BE49-F238E27FC236}">
                      <a16:creationId xmlns:a16="http://schemas.microsoft.com/office/drawing/2014/main" id="{4E396A67-8021-4F4D-B691-25ADAEB33AF5}"/>
                    </a:ext>
                  </a:extLst>
                </p:cNvPr>
                <p:cNvSpPr/>
                <p:nvPr/>
              </p:nvSpPr>
              <p:spPr>
                <a:xfrm>
                  <a:off x="9783416" y="3173710"/>
                  <a:ext cx="199900" cy="19989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044BD8C5-D40C-4E86-9882-19AC600904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73396" y="3266315"/>
                  <a:ext cx="195044" cy="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91" name="Rectangle: Rounded Corners 190">
                <a:extLst>
                  <a:ext uri="{FF2B5EF4-FFF2-40B4-BE49-F238E27FC236}">
                    <a16:creationId xmlns:a16="http://schemas.microsoft.com/office/drawing/2014/main" id="{416311E6-E661-45EA-8009-CE1428F069D8}"/>
                  </a:ext>
                </a:extLst>
              </p:cNvPr>
              <p:cNvSpPr/>
              <p:nvPr/>
            </p:nvSpPr>
            <p:spPr>
              <a:xfrm>
                <a:off x="10617605" y="3856157"/>
                <a:ext cx="199900" cy="199898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9EDF350E-1EA3-4A31-8ACE-4A112F1789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07585" y="3948762"/>
                <a:ext cx="195044" cy="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3" name="Rectangle: Rounded Corners 192">
                <a:extLst>
                  <a:ext uri="{FF2B5EF4-FFF2-40B4-BE49-F238E27FC236}">
                    <a16:creationId xmlns:a16="http://schemas.microsoft.com/office/drawing/2014/main" id="{E3226E96-85CA-4C0D-83DB-9756F5FBA674}"/>
                  </a:ext>
                </a:extLst>
              </p:cNvPr>
              <p:cNvSpPr/>
              <p:nvPr/>
            </p:nvSpPr>
            <p:spPr>
              <a:xfrm>
                <a:off x="10617605" y="4576075"/>
                <a:ext cx="199900" cy="199898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D85056C-34A4-49C0-B25E-727F21A9B6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07585" y="4668680"/>
                <a:ext cx="195044" cy="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5" name="Rectangle: Rounded Corners 194">
                <a:extLst>
                  <a:ext uri="{FF2B5EF4-FFF2-40B4-BE49-F238E27FC236}">
                    <a16:creationId xmlns:a16="http://schemas.microsoft.com/office/drawing/2014/main" id="{9C127688-9582-41A2-A8BA-8E1338894344}"/>
                  </a:ext>
                </a:extLst>
              </p:cNvPr>
              <p:cNvSpPr/>
              <p:nvPr/>
            </p:nvSpPr>
            <p:spPr>
              <a:xfrm>
                <a:off x="10617605" y="5249761"/>
                <a:ext cx="199900" cy="199898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7CCF30DF-4C49-447D-ABAE-69214A90BF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07585" y="5342366"/>
                <a:ext cx="195044" cy="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C1476F0C-062E-475A-97A1-DDB5A2D1DDF2}"/>
                  </a:ext>
                </a:extLst>
              </p:cNvPr>
              <p:cNvGrpSpPr/>
              <p:nvPr/>
            </p:nvGrpSpPr>
            <p:grpSpPr>
              <a:xfrm>
                <a:off x="9939440" y="1749149"/>
                <a:ext cx="506696" cy="311650"/>
                <a:chOff x="5164353" y="3468077"/>
                <a:chExt cx="506696" cy="311650"/>
              </a:xfrm>
            </p:grpSpPr>
            <p:grpSp>
              <p:nvGrpSpPr>
                <p:cNvPr id="202" name="Group 201">
                  <a:extLst>
                    <a:ext uri="{FF2B5EF4-FFF2-40B4-BE49-F238E27FC236}">
                      <a16:creationId xmlns:a16="http://schemas.microsoft.com/office/drawing/2014/main" id="{2FB203CD-FA1D-41F5-8077-3F3146C08A1B}"/>
                    </a:ext>
                  </a:extLst>
                </p:cNvPr>
                <p:cNvGrpSpPr/>
                <p:nvPr/>
              </p:nvGrpSpPr>
              <p:grpSpPr>
                <a:xfrm>
                  <a:off x="5359397" y="3468077"/>
                  <a:ext cx="311652" cy="311650"/>
                  <a:chOff x="6858686" y="3970300"/>
                  <a:chExt cx="706021" cy="706021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3" name="Rectangle: Rounded Corners 262">
                        <a:extLst>
                          <a:ext uri="{FF2B5EF4-FFF2-40B4-BE49-F238E27FC236}">
                            <a16:creationId xmlns:a16="http://schemas.microsoft.com/office/drawing/2014/main" id="{76BD373B-70A7-47E9-8D11-2CF58FAC9E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58686" y="3970300"/>
                        <a:ext cx="706021" cy="706021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m:oMathPara>
                        </a14:m>
                        <a:endParaRPr lang="en-CA" dirty="0"/>
                      </a:p>
                    </p:txBody>
                  </p:sp>
                </mc:Choice>
                <mc:Fallback xmlns="">
                  <p:sp>
                    <p:nvSpPr>
                      <p:cNvPr id="136" name="Rectangle: Rounded Corners 135">
                        <a:extLst>
                          <a:ext uri="{FF2B5EF4-FFF2-40B4-BE49-F238E27FC236}">
                            <a16:creationId xmlns:a16="http://schemas.microsoft.com/office/drawing/2014/main" id="{056CE6EC-3DBD-49A3-AF98-97E6F3827E4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58686" y="3970300"/>
                        <a:ext cx="706021" cy="706021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  <a:ln w="1905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69" name="Freeform: Shape 268">
                    <a:extLst>
                      <a:ext uri="{FF2B5EF4-FFF2-40B4-BE49-F238E27FC236}">
                        <a16:creationId xmlns:a16="http://schemas.microsoft.com/office/drawing/2014/main" id="{D2AD65E2-9936-43E1-A66B-F3A00D844352}"/>
                      </a:ext>
                    </a:extLst>
                  </p:cNvPr>
                  <p:cNvSpPr/>
                  <p:nvPr/>
                </p:nvSpPr>
                <p:spPr>
                  <a:xfrm>
                    <a:off x="6998464" y="4174341"/>
                    <a:ext cx="426464" cy="290500"/>
                  </a:xfrm>
                  <a:custGeom>
                    <a:avLst/>
                    <a:gdLst>
                      <a:gd name="connsiteX0" fmla="*/ 0 w 6529754"/>
                      <a:gd name="connsiteY0" fmla="*/ 3712667 h 3712667"/>
                      <a:gd name="connsiteX1" fmla="*/ 2778370 w 6529754"/>
                      <a:gd name="connsiteY1" fmla="*/ 1895590 h 3712667"/>
                      <a:gd name="connsiteX2" fmla="*/ 5480539 w 6529754"/>
                      <a:gd name="connsiteY2" fmla="*/ 2313 h 3712667"/>
                      <a:gd name="connsiteX3" fmla="*/ 6529754 w 6529754"/>
                      <a:gd name="connsiteY3" fmla="*/ 2288313 h 3712667"/>
                      <a:gd name="connsiteX0" fmla="*/ 0 w 6529754"/>
                      <a:gd name="connsiteY0" fmla="*/ 3712822 h 3712822"/>
                      <a:gd name="connsiteX1" fmla="*/ 2772509 w 6529754"/>
                      <a:gd name="connsiteY1" fmla="*/ 1884022 h 3712822"/>
                      <a:gd name="connsiteX2" fmla="*/ 5480539 w 6529754"/>
                      <a:gd name="connsiteY2" fmla="*/ 2468 h 3712822"/>
                      <a:gd name="connsiteX3" fmla="*/ 6529754 w 6529754"/>
                      <a:gd name="connsiteY3" fmla="*/ 2288468 h 3712822"/>
                      <a:gd name="connsiteX0" fmla="*/ 0 w 6529754"/>
                      <a:gd name="connsiteY0" fmla="*/ 3713647 h 3713647"/>
                      <a:gd name="connsiteX1" fmla="*/ 2772509 w 6529754"/>
                      <a:gd name="connsiteY1" fmla="*/ 1884847 h 3713647"/>
                      <a:gd name="connsiteX2" fmla="*/ 5480539 w 6529754"/>
                      <a:gd name="connsiteY2" fmla="*/ 3293 h 3713647"/>
                      <a:gd name="connsiteX3" fmla="*/ 6529754 w 6529754"/>
                      <a:gd name="connsiteY3" fmla="*/ 2289293 h 3713647"/>
                      <a:gd name="connsiteX0" fmla="*/ 0 w 6625536"/>
                      <a:gd name="connsiteY0" fmla="*/ 3711158 h 3711158"/>
                      <a:gd name="connsiteX1" fmla="*/ 2772509 w 6625536"/>
                      <a:gd name="connsiteY1" fmla="*/ 1882358 h 3711158"/>
                      <a:gd name="connsiteX2" fmla="*/ 5480539 w 6625536"/>
                      <a:gd name="connsiteY2" fmla="*/ 804 h 3711158"/>
                      <a:gd name="connsiteX3" fmla="*/ 6529754 w 6625536"/>
                      <a:gd name="connsiteY3" fmla="*/ 2286804 h 3711158"/>
                      <a:gd name="connsiteX0" fmla="*/ 0 w 5480539"/>
                      <a:gd name="connsiteY0" fmla="*/ 3711158 h 3711158"/>
                      <a:gd name="connsiteX1" fmla="*/ 2772509 w 5480539"/>
                      <a:gd name="connsiteY1" fmla="*/ 1882358 h 3711158"/>
                      <a:gd name="connsiteX2" fmla="*/ 5480539 w 5480539"/>
                      <a:gd name="connsiteY2" fmla="*/ 804 h 3711158"/>
                      <a:gd name="connsiteX0" fmla="*/ 0 w 5480539"/>
                      <a:gd name="connsiteY0" fmla="*/ 3711158 h 3768124"/>
                      <a:gd name="connsiteX1" fmla="*/ 2772509 w 5480539"/>
                      <a:gd name="connsiteY1" fmla="*/ 1882358 h 3768124"/>
                      <a:gd name="connsiteX2" fmla="*/ 5480539 w 5480539"/>
                      <a:gd name="connsiteY2" fmla="*/ 804 h 3768124"/>
                      <a:gd name="connsiteX0" fmla="*/ 0 w 5480539"/>
                      <a:gd name="connsiteY0" fmla="*/ 3711158 h 3720547"/>
                      <a:gd name="connsiteX1" fmla="*/ 2772509 w 5480539"/>
                      <a:gd name="connsiteY1" fmla="*/ 1882358 h 3720547"/>
                      <a:gd name="connsiteX2" fmla="*/ 5480539 w 5480539"/>
                      <a:gd name="connsiteY2" fmla="*/ 804 h 3720547"/>
                      <a:gd name="connsiteX0" fmla="*/ 0 w 5480539"/>
                      <a:gd name="connsiteY0" fmla="*/ 3711158 h 3720547"/>
                      <a:gd name="connsiteX1" fmla="*/ 2772509 w 5480539"/>
                      <a:gd name="connsiteY1" fmla="*/ 1882358 h 3720547"/>
                      <a:gd name="connsiteX2" fmla="*/ 5480539 w 5480539"/>
                      <a:gd name="connsiteY2" fmla="*/ 804 h 3720547"/>
                      <a:gd name="connsiteX0" fmla="*/ 0 w 5480539"/>
                      <a:gd name="connsiteY0" fmla="*/ 3711158 h 3734050"/>
                      <a:gd name="connsiteX1" fmla="*/ 2772509 w 5480539"/>
                      <a:gd name="connsiteY1" fmla="*/ 1882358 h 3734050"/>
                      <a:gd name="connsiteX2" fmla="*/ 5480539 w 5480539"/>
                      <a:gd name="connsiteY2" fmla="*/ 804 h 3734050"/>
                      <a:gd name="connsiteX0" fmla="*/ 0 w 5480539"/>
                      <a:gd name="connsiteY0" fmla="*/ 3710354 h 3733246"/>
                      <a:gd name="connsiteX1" fmla="*/ 2772509 w 5480539"/>
                      <a:gd name="connsiteY1" fmla="*/ 1881554 h 3733246"/>
                      <a:gd name="connsiteX2" fmla="*/ 5480539 w 5480539"/>
                      <a:gd name="connsiteY2" fmla="*/ 0 h 37332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80539" h="3733246">
                        <a:moveTo>
                          <a:pt x="0" y="3710354"/>
                        </a:moveTo>
                        <a:cubicBezTo>
                          <a:pt x="2052026" y="3902319"/>
                          <a:pt x="2351455" y="2851638"/>
                          <a:pt x="2772509" y="1881554"/>
                        </a:cubicBezTo>
                        <a:cubicBezTo>
                          <a:pt x="3193563" y="911470"/>
                          <a:pt x="3406532" y="8793"/>
                          <a:pt x="5480539" y="0"/>
                        </a:cubicBezTo>
                      </a:path>
                    </a:pathLst>
                  </a:custGeom>
                  <a:noFill/>
                  <a:ln w="190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</p:grp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F56E9AB2-1E1D-410B-9C05-29ACAB1E04F5}"/>
                    </a:ext>
                  </a:extLst>
                </p:cNvPr>
                <p:cNvCxnSpPr>
                  <a:cxnSpLocks/>
                  <a:endCxn id="263" idx="1"/>
                </p:cNvCxnSpPr>
                <p:nvPr/>
              </p:nvCxnSpPr>
              <p:spPr>
                <a:xfrm flipV="1">
                  <a:off x="5164353" y="3623902"/>
                  <a:ext cx="195044" cy="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D2537A39-0543-4E0A-A967-6855AE963A71}"/>
                  </a:ext>
                </a:extLst>
              </p:cNvPr>
              <p:cNvGrpSpPr/>
              <p:nvPr/>
            </p:nvGrpSpPr>
            <p:grpSpPr>
              <a:xfrm>
                <a:off x="9939440" y="2422835"/>
                <a:ext cx="506696" cy="311650"/>
                <a:chOff x="5164353" y="3468077"/>
                <a:chExt cx="506696" cy="311650"/>
              </a:xfrm>
            </p:grpSpPr>
            <p:grpSp>
              <p:nvGrpSpPr>
                <p:cNvPr id="282" name="Group 281">
                  <a:extLst>
                    <a:ext uri="{FF2B5EF4-FFF2-40B4-BE49-F238E27FC236}">
                      <a16:creationId xmlns:a16="http://schemas.microsoft.com/office/drawing/2014/main" id="{65747699-D0EB-4F52-9D67-A40F408AA830}"/>
                    </a:ext>
                  </a:extLst>
                </p:cNvPr>
                <p:cNvGrpSpPr/>
                <p:nvPr/>
              </p:nvGrpSpPr>
              <p:grpSpPr>
                <a:xfrm>
                  <a:off x="5359397" y="3468077"/>
                  <a:ext cx="311652" cy="311650"/>
                  <a:chOff x="6858686" y="3970300"/>
                  <a:chExt cx="706021" cy="706021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4" name="Rectangle: Rounded Corners 283">
                        <a:extLst>
                          <a:ext uri="{FF2B5EF4-FFF2-40B4-BE49-F238E27FC236}">
                            <a16:creationId xmlns:a16="http://schemas.microsoft.com/office/drawing/2014/main" id="{44711A89-000B-47AA-80AA-B0E0CF6B93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58686" y="3970300"/>
                        <a:ext cx="706021" cy="706021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m:oMathPara>
                        </a14:m>
                        <a:endParaRPr lang="en-CA" dirty="0"/>
                      </a:p>
                    </p:txBody>
                  </p:sp>
                </mc:Choice>
                <mc:Fallback xmlns="">
                  <p:sp>
                    <p:nvSpPr>
                      <p:cNvPr id="136" name="Rectangle: Rounded Corners 135">
                        <a:extLst>
                          <a:ext uri="{FF2B5EF4-FFF2-40B4-BE49-F238E27FC236}">
                            <a16:creationId xmlns:a16="http://schemas.microsoft.com/office/drawing/2014/main" id="{056CE6EC-3DBD-49A3-AF98-97E6F3827E4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58686" y="3970300"/>
                        <a:ext cx="706021" cy="706021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  <a:ln w="1905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85" name="Freeform: Shape 284">
                    <a:extLst>
                      <a:ext uri="{FF2B5EF4-FFF2-40B4-BE49-F238E27FC236}">
                        <a16:creationId xmlns:a16="http://schemas.microsoft.com/office/drawing/2014/main" id="{B211C3DA-081E-438C-863F-69BD033C2D97}"/>
                      </a:ext>
                    </a:extLst>
                  </p:cNvPr>
                  <p:cNvSpPr/>
                  <p:nvPr/>
                </p:nvSpPr>
                <p:spPr>
                  <a:xfrm>
                    <a:off x="6998464" y="4174341"/>
                    <a:ext cx="426464" cy="290500"/>
                  </a:xfrm>
                  <a:custGeom>
                    <a:avLst/>
                    <a:gdLst>
                      <a:gd name="connsiteX0" fmla="*/ 0 w 6529754"/>
                      <a:gd name="connsiteY0" fmla="*/ 3712667 h 3712667"/>
                      <a:gd name="connsiteX1" fmla="*/ 2778370 w 6529754"/>
                      <a:gd name="connsiteY1" fmla="*/ 1895590 h 3712667"/>
                      <a:gd name="connsiteX2" fmla="*/ 5480539 w 6529754"/>
                      <a:gd name="connsiteY2" fmla="*/ 2313 h 3712667"/>
                      <a:gd name="connsiteX3" fmla="*/ 6529754 w 6529754"/>
                      <a:gd name="connsiteY3" fmla="*/ 2288313 h 3712667"/>
                      <a:gd name="connsiteX0" fmla="*/ 0 w 6529754"/>
                      <a:gd name="connsiteY0" fmla="*/ 3712822 h 3712822"/>
                      <a:gd name="connsiteX1" fmla="*/ 2772509 w 6529754"/>
                      <a:gd name="connsiteY1" fmla="*/ 1884022 h 3712822"/>
                      <a:gd name="connsiteX2" fmla="*/ 5480539 w 6529754"/>
                      <a:gd name="connsiteY2" fmla="*/ 2468 h 3712822"/>
                      <a:gd name="connsiteX3" fmla="*/ 6529754 w 6529754"/>
                      <a:gd name="connsiteY3" fmla="*/ 2288468 h 3712822"/>
                      <a:gd name="connsiteX0" fmla="*/ 0 w 6529754"/>
                      <a:gd name="connsiteY0" fmla="*/ 3713647 h 3713647"/>
                      <a:gd name="connsiteX1" fmla="*/ 2772509 w 6529754"/>
                      <a:gd name="connsiteY1" fmla="*/ 1884847 h 3713647"/>
                      <a:gd name="connsiteX2" fmla="*/ 5480539 w 6529754"/>
                      <a:gd name="connsiteY2" fmla="*/ 3293 h 3713647"/>
                      <a:gd name="connsiteX3" fmla="*/ 6529754 w 6529754"/>
                      <a:gd name="connsiteY3" fmla="*/ 2289293 h 3713647"/>
                      <a:gd name="connsiteX0" fmla="*/ 0 w 6625536"/>
                      <a:gd name="connsiteY0" fmla="*/ 3711158 h 3711158"/>
                      <a:gd name="connsiteX1" fmla="*/ 2772509 w 6625536"/>
                      <a:gd name="connsiteY1" fmla="*/ 1882358 h 3711158"/>
                      <a:gd name="connsiteX2" fmla="*/ 5480539 w 6625536"/>
                      <a:gd name="connsiteY2" fmla="*/ 804 h 3711158"/>
                      <a:gd name="connsiteX3" fmla="*/ 6529754 w 6625536"/>
                      <a:gd name="connsiteY3" fmla="*/ 2286804 h 3711158"/>
                      <a:gd name="connsiteX0" fmla="*/ 0 w 5480539"/>
                      <a:gd name="connsiteY0" fmla="*/ 3711158 h 3711158"/>
                      <a:gd name="connsiteX1" fmla="*/ 2772509 w 5480539"/>
                      <a:gd name="connsiteY1" fmla="*/ 1882358 h 3711158"/>
                      <a:gd name="connsiteX2" fmla="*/ 5480539 w 5480539"/>
                      <a:gd name="connsiteY2" fmla="*/ 804 h 3711158"/>
                      <a:gd name="connsiteX0" fmla="*/ 0 w 5480539"/>
                      <a:gd name="connsiteY0" fmla="*/ 3711158 h 3768124"/>
                      <a:gd name="connsiteX1" fmla="*/ 2772509 w 5480539"/>
                      <a:gd name="connsiteY1" fmla="*/ 1882358 h 3768124"/>
                      <a:gd name="connsiteX2" fmla="*/ 5480539 w 5480539"/>
                      <a:gd name="connsiteY2" fmla="*/ 804 h 3768124"/>
                      <a:gd name="connsiteX0" fmla="*/ 0 w 5480539"/>
                      <a:gd name="connsiteY0" fmla="*/ 3711158 h 3720547"/>
                      <a:gd name="connsiteX1" fmla="*/ 2772509 w 5480539"/>
                      <a:gd name="connsiteY1" fmla="*/ 1882358 h 3720547"/>
                      <a:gd name="connsiteX2" fmla="*/ 5480539 w 5480539"/>
                      <a:gd name="connsiteY2" fmla="*/ 804 h 3720547"/>
                      <a:gd name="connsiteX0" fmla="*/ 0 w 5480539"/>
                      <a:gd name="connsiteY0" fmla="*/ 3711158 h 3720547"/>
                      <a:gd name="connsiteX1" fmla="*/ 2772509 w 5480539"/>
                      <a:gd name="connsiteY1" fmla="*/ 1882358 h 3720547"/>
                      <a:gd name="connsiteX2" fmla="*/ 5480539 w 5480539"/>
                      <a:gd name="connsiteY2" fmla="*/ 804 h 3720547"/>
                      <a:gd name="connsiteX0" fmla="*/ 0 w 5480539"/>
                      <a:gd name="connsiteY0" fmla="*/ 3711158 h 3734050"/>
                      <a:gd name="connsiteX1" fmla="*/ 2772509 w 5480539"/>
                      <a:gd name="connsiteY1" fmla="*/ 1882358 h 3734050"/>
                      <a:gd name="connsiteX2" fmla="*/ 5480539 w 5480539"/>
                      <a:gd name="connsiteY2" fmla="*/ 804 h 3734050"/>
                      <a:gd name="connsiteX0" fmla="*/ 0 w 5480539"/>
                      <a:gd name="connsiteY0" fmla="*/ 3710354 h 3733246"/>
                      <a:gd name="connsiteX1" fmla="*/ 2772509 w 5480539"/>
                      <a:gd name="connsiteY1" fmla="*/ 1881554 h 3733246"/>
                      <a:gd name="connsiteX2" fmla="*/ 5480539 w 5480539"/>
                      <a:gd name="connsiteY2" fmla="*/ 0 h 37332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80539" h="3733246">
                        <a:moveTo>
                          <a:pt x="0" y="3710354"/>
                        </a:moveTo>
                        <a:cubicBezTo>
                          <a:pt x="2052026" y="3902319"/>
                          <a:pt x="2351455" y="2851638"/>
                          <a:pt x="2772509" y="1881554"/>
                        </a:cubicBezTo>
                        <a:cubicBezTo>
                          <a:pt x="3193563" y="911470"/>
                          <a:pt x="3406532" y="8793"/>
                          <a:pt x="5480539" y="0"/>
                        </a:cubicBezTo>
                      </a:path>
                    </a:pathLst>
                  </a:custGeom>
                  <a:noFill/>
                  <a:ln w="190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</p:grpSp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C0A9C84D-32E5-433E-8CE7-A31124057E5E}"/>
                    </a:ext>
                  </a:extLst>
                </p:cNvPr>
                <p:cNvCxnSpPr>
                  <a:cxnSpLocks/>
                  <a:endCxn id="284" idx="1"/>
                </p:cNvCxnSpPr>
                <p:nvPr/>
              </p:nvCxnSpPr>
              <p:spPr>
                <a:xfrm flipV="1">
                  <a:off x="5164353" y="3623902"/>
                  <a:ext cx="195044" cy="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7CBC3853-6365-446C-86A4-4CC170D5B89A}"/>
                  </a:ext>
                </a:extLst>
              </p:cNvPr>
              <p:cNvGrpSpPr/>
              <p:nvPr/>
            </p:nvGrpSpPr>
            <p:grpSpPr>
              <a:xfrm>
                <a:off x="9939440" y="3124064"/>
                <a:ext cx="506696" cy="311650"/>
                <a:chOff x="5164353" y="3468077"/>
                <a:chExt cx="506696" cy="311650"/>
              </a:xfrm>
            </p:grpSpPr>
            <p:grpSp>
              <p:nvGrpSpPr>
                <p:cNvPr id="287" name="Group 286">
                  <a:extLst>
                    <a:ext uri="{FF2B5EF4-FFF2-40B4-BE49-F238E27FC236}">
                      <a16:creationId xmlns:a16="http://schemas.microsoft.com/office/drawing/2014/main" id="{D2441FFE-8DA1-4D91-99EE-0365D1AAC8D6}"/>
                    </a:ext>
                  </a:extLst>
                </p:cNvPr>
                <p:cNvGrpSpPr/>
                <p:nvPr/>
              </p:nvGrpSpPr>
              <p:grpSpPr>
                <a:xfrm>
                  <a:off x="5359397" y="3468077"/>
                  <a:ext cx="311652" cy="311650"/>
                  <a:chOff x="6858686" y="3970300"/>
                  <a:chExt cx="706021" cy="706021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89" name="Rectangle: Rounded Corners 288">
                        <a:extLst>
                          <a:ext uri="{FF2B5EF4-FFF2-40B4-BE49-F238E27FC236}">
                            <a16:creationId xmlns:a16="http://schemas.microsoft.com/office/drawing/2014/main" id="{35E20D00-F5B1-43E7-A162-227FA58E3C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58686" y="3970300"/>
                        <a:ext cx="706021" cy="706021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m:oMathPara>
                        </a14:m>
                        <a:endParaRPr lang="en-CA" dirty="0"/>
                      </a:p>
                    </p:txBody>
                  </p:sp>
                </mc:Choice>
                <mc:Fallback xmlns="">
                  <p:sp>
                    <p:nvSpPr>
                      <p:cNvPr id="136" name="Rectangle: Rounded Corners 135">
                        <a:extLst>
                          <a:ext uri="{FF2B5EF4-FFF2-40B4-BE49-F238E27FC236}">
                            <a16:creationId xmlns:a16="http://schemas.microsoft.com/office/drawing/2014/main" id="{056CE6EC-3DBD-49A3-AF98-97E6F3827E4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58686" y="3970300"/>
                        <a:ext cx="706021" cy="706021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  <a:ln w="1905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290" name="Freeform: Shape 289">
                    <a:extLst>
                      <a:ext uri="{FF2B5EF4-FFF2-40B4-BE49-F238E27FC236}">
                        <a16:creationId xmlns:a16="http://schemas.microsoft.com/office/drawing/2014/main" id="{A3AF7B06-EFAA-48B5-91DB-BB9C87F38B41}"/>
                      </a:ext>
                    </a:extLst>
                  </p:cNvPr>
                  <p:cNvSpPr/>
                  <p:nvPr/>
                </p:nvSpPr>
                <p:spPr>
                  <a:xfrm>
                    <a:off x="6998464" y="4174341"/>
                    <a:ext cx="426464" cy="290500"/>
                  </a:xfrm>
                  <a:custGeom>
                    <a:avLst/>
                    <a:gdLst>
                      <a:gd name="connsiteX0" fmla="*/ 0 w 6529754"/>
                      <a:gd name="connsiteY0" fmla="*/ 3712667 h 3712667"/>
                      <a:gd name="connsiteX1" fmla="*/ 2778370 w 6529754"/>
                      <a:gd name="connsiteY1" fmla="*/ 1895590 h 3712667"/>
                      <a:gd name="connsiteX2" fmla="*/ 5480539 w 6529754"/>
                      <a:gd name="connsiteY2" fmla="*/ 2313 h 3712667"/>
                      <a:gd name="connsiteX3" fmla="*/ 6529754 w 6529754"/>
                      <a:gd name="connsiteY3" fmla="*/ 2288313 h 3712667"/>
                      <a:gd name="connsiteX0" fmla="*/ 0 w 6529754"/>
                      <a:gd name="connsiteY0" fmla="*/ 3712822 h 3712822"/>
                      <a:gd name="connsiteX1" fmla="*/ 2772509 w 6529754"/>
                      <a:gd name="connsiteY1" fmla="*/ 1884022 h 3712822"/>
                      <a:gd name="connsiteX2" fmla="*/ 5480539 w 6529754"/>
                      <a:gd name="connsiteY2" fmla="*/ 2468 h 3712822"/>
                      <a:gd name="connsiteX3" fmla="*/ 6529754 w 6529754"/>
                      <a:gd name="connsiteY3" fmla="*/ 2288468 h 3712822"/>
                      <a:gd name="connsiteX0" fmla="*/ 0 w 6529754"/>
                      <a:gd name="connsiteY0" fmla="*/ 3713647 h 3713647"/>
                      <a:gd name="connsiteX1" fmla="*/ 2772509 w 6529754"/>
                      <a:gd name="connsiteY1" fmla="*/ 1884847 h 3713647"/>
                      <a:gd name="connsiteX2" fmla="*/ 5480539 w 6529754"/>
                      <a:gd name="connsiteY2" fmla="*/ 3293 h 3713647"/>
                      <a:gd name="connsiteX3" fmla="*/ 6529754 w 6529754"/>
                      <a:gd name="connsiteY3" fmla="*/ 2289293 h 3713647"/>
                      <a:gd name="connsiteX0" fmla="*/ 0 w 6625536"/>
                      <a:gd name="connsiteY0" fmla="*/ 3711158 h 3711158"/>
                      <a:gd name="connsiteX1" fmla="*/ 2772509 w 6625536"/>
                      <a:gd name="connsiteY1" fmla="*/ 1882358 h 3711158"/>
                      <a:gd name="connsiteX2" fmla="*/ 5480539 w 6625536"/>
                      <a:gd name="connsiteY2" fmla="*/ 804 h 3711158"/>
                      <a:gd name="connsiteX3" fmla="*/ 6529754 w 6625536"/>
                      <a:gd name="connsiteY3" fmla="*/ 2286804 h 3711158"/>
                      <a:gd name="connsiteX0" fmla="*/ 0 w 5480539"/>
                      <a:gd name="connsiteY0" fmla="*/ 3711158 h 3711158"/>
                      <a:gd name="connsiteX1" fmla="*/ 2772509 w 5480539"/>
                      <a:gd name="connsiteY1" fmla="*/ 1882358 h 3711158"/>
                      <a:gd name="connsiteX2" fmla="*/ 5480539 w 5480539"/>
                      <a:gd name="connsiteY2" fmla="*/ 804 h 3711158"/>
                      <a:gd name="connsiteX0" fmla="*/ 0 w 5480539"/>
                      <a:gd name="connsiteY0" fmla="*/ 3711158 h 3768124"/>
                      <a:gd name="connsiteX1" fmla="*/ 2772509 w 5480539"/>
                      <a:gd name="connsiteY1" fmla="*/ 1882358 h 3768124"/>
                      <a:gd name="connsiteX2" fmla="*/ 5480539 w 5480539"/>
                      <a:gd name="connsiteY2" fmla="*/ 804 h 3768124"/>
                      <a:gd name="connsiteX0" fmla="*/ 0 w 5480539"/>
                      <a:gd name="connsiteY0" fmla="*/ 3711158 h 3720547"/>
                      <a:gd name="connsiteX1" fmla="*/ 2772509 w 5480539"/>
                      <a:gd name="connsiteY1" fmla="*/ 1882358 h 3720547"/>
                      <a:gd name="connsiteX2" fmla="*/ 5480539 w 5480539"/>
                      <a:gd name="connsiteY2" fmla="*/ 804 h 3720547"/>
                      <a:gd name="connsiteX0" fmla="*/ 0 w 5480539"/>
                      <a:gd name="connsiteY0" fmla="*/ 3711158 h 3720547"/>
                      <a:gd name="connsiteX1" fmla="*/ 2772509 w 5480539"/>
                      <a:gd name="connsiteY1" fmla="*/ 1882358 h 3720547"/>
                      <a:gd name="connsiteX2" fmla="*/ 5480539 w 5480539"/>
                      <a:gd name="connsiteY2" fmla="*/ 804 h 3720547"/>
                      <a:gd name="connsiteX0" fmla="*/ 0 w 5480539"/>
                      <a:gd name="connsiteY0" fmla="*/ 3711158 h 3734050"/>
                      <a:gd name="connsiteX1" fmla="*/ 2772509 w 5480539"/>
                      <a:gd name="connsiteY1" fmla="*/ 1882358 h 3734050"/>
                      <a:gd name="connsiteX2" fmla="*/ 5480539 w 5480539"/>
                      <a:gd name="connsiteY2" fmla="*/ 804 h 3734050"/>
                      <a:gd name="connsiteX0" fmla="*/ 0 w 5480539"/>
                      <a:gd name="connsiteY0" fmla="*/ 3710354 h 3733246"/>
                      <a:gd name="connsiteX1" fmla="*/ 2772509 w 5480539"/>
                      <a:gd name="connsiteY1" fmla="*/ 1881554 h 3733246"/>
                      <a:gd name="connsiteX2" fmla="*/ 5480539 w 5480539"/>
                      <a:gd name="connsiteY2" fmla="*/ 0 h 37332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80539" h="3733246">
                        <a:moveTo>
                          <a:pt x="0" y="3710354"/>
                        </a:moveTo>
                        <a:cubicBezTo>
                          <a:pt x="2052026" y="3902319"/>
                          <a:pt x="2351455" y="2851638"/>
                          <a:pt x="2772509" y="1881554"/>
                        </a:cubicBezTo>
                        <a:cubicBezTo>
                          <a:pt x="3193563" y="911470"/>
                          <a:pt x="3406532" y="8793"/>
                          <a:pt x="5480539" y="0"/>
                        </a:cubicBezTo>
                      </a:path>
                    </a:pathLst>
                  </a:custGeom>
                  <a:noFill/>
                  <a:ln w="190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</p:grp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AD625BEA-EC86-42BB-8CDC-AEC2816B619A}"/>
                    </a:ext>
                  </a:extLst>
                </p:cNvPr>
                <p:cNvCxnSpPr>
                  <a:cxnSpLocks/>
                  <a:endCxn id="289" idx="1"/>
                </p:cNvCxnSpPr>
                <p:nvPr/>
              </p:nvCxnSpPr>
              <p:spPr>
                <a:xfrm flipV="1">
                  <a:off x="5164353" y="3623902"/>
                  <a:ext cx="195044" cy="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A426ACD9-8A43-443E-B8E6-4CC6EF59AB32}"/>
                  </a:ext>
                </a:extLst>
              </p:cNvPr>
              <p:cNvGrpSpPr/>
              <p:nvPr/>
            </p:nvGrpSpPr>
            <p:grpSpPr>
              <a:xfrm>
                <a:off x="9939440" y="3806578"/>
                <a:ext cx="506696" cy="311650"/>
                <a:chOff x="5164353" y="3468077"/>
                <a:chExt cx="506696" cy="311650"/>
              </a:xfrm>
            </p:grpSpPr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9400B305-8569-42FB-B5B3-3480012882A4}"/>
                    </a:ext>
                  </a:extLst>
                </p:cNvPr>
                <p:cNvGrpSpPr/>
                <p:nvPr/>
              </p:nvGrpSpPr>
              <p:grpSpPr>
                <a:xfrm>
                  <a:off x="5359397" y="3468077"/>
                  <a:ext cx="311652" cy="311650"/>
                  <a:chOff x="6858686" y="3970300"/>
                  <a:chExt cx="706021" cy="706021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99" name="Rectangle: Rounded Corners 298">
                        <a:extLst>
                          <a:ext uri="{FF2B5EF4-FFF2-40B4-BE49-F238E27FC236}">
                            <a16:creationId xmlns:a16="http://schemas.microsoft.com/office/drawing/2014/main" id="{B3699472-F3B0-4039-BBF2-A2D0EC1EDE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58686" y="3970300"/>
                        <a:ext cx="706021" cy="706021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m:oMathPara>
                        </a14:m>
                        <a:endParaRPr lang="en-CA" dirty="0"/>
                      </a:p>
                    </p:txBody>
                  </p:sp>
                </mc:Choice>
                <mc:Fallback xmlns="">
                  <p:sp>
                    <p:nvSpPr>
                      <p:cNvPr id="136" name="Rectangle: Rounded Corners 135">
                        <a:extLst>
                          <a:ext uri="{FF2B5EF4-FFF2-40B4-BE49-F238E27FC236}">
                            <a16:creationId xmlns:a16="http://schemas.microsoft.com/office/drawing/2014/main" id="{056CE6EC-3DBD-49A3-AF98-97E6F3827E4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58686" y="3970300"/>
                        <a:ext cx="706021" cy="706021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  <a:ln w="1905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00" name="Freeform: Shape 299">
                    <a:extLst>
                      <a:ext uri="{FF2B5EF4-FFF2-40B4-BE49-F238E27FC236}">
                        <a16:creationId xmlns:a16="http://schemas.microsoft.com/office/drawing/2014/main" id="{382B7C60-541D-470A-9BCC-89C7F459592D}"/>
                      </a:ext>
                    </a:extLst>
                  </p:cNvPr>
                  <p:cNvSpPr/>
                  <p:nvPr/>
                </p:nvSpPr>
                <p:spPr>
                  <a:xfrm>
                    <a:off x="6998464" y="4174341"/>
                    <a:ext cx="426464" cy="290500"/>
                  </a:xfrm>
                  <a:custGeom>
                    <a:avLst/>
                    <a:gdLst>
                      <a:gd name="connsiteX0" fmla="*/ 0 w 6529754"/>
                      <a:gd name="connsiteY0" fmla="*/ 3712667 h 3712667"/>
                      <a:gd name="connsiteX1" fmla="*/ 2778370 w 6529754"/>
                      <a:gd name="connsiteY1" fmla="*/ 1895590 h 3712667"/>
                      <a:gd name="connsiteX2" fmla="*/ 5480539 w 6529754"/>
                      <a:gd name="connsiteY2" fmla="*/ 2313 h 3712667"/>
                      <a:gd name="connsiteX3" fmla="*/ 6529754 w 6529754"/>
                      <a:gd name="connsiteY3" fmla="*/ 2288313 h 3712667"/>
                      <a:gd name="connsiteX0" fmla="*/ 0 w 6529754"/>
                      <a:gd name="connsiteY0" fmla="*/ 3712822 h 3712822"/>
                      <a:gd name="connsiteX1" fmla="*/ 2772509 w 6529754"/>
                      <a:gd name="connsiteY1" fmla="*/ 1884022 h 3712822"/>
                      <a:gd name="connsiteX2" fmla="*/ 5480539 w 6529754"/>
                      <a:gd name="connsiteY2" fmla="*/ 2468 h 3712822"/>
                      <a:gd name="connsiteX3" fmla="*/ 6529754 w 6529754"/>
                      <a:gd name="connsiteY3" fmla="*/ 2288468 h 3712822"/>
                      <a:gd name="connsiteX0" fmla="*/ 0 w 6529754"/>
                      <a:gd name="connsiteY0" fmla="*/ 3713647 h 3713647"/>
                      <a:gd name="connsiteX1" fmla="*/ 2772509 w 6529754"/>
                      <a:gd name="connsiteY1" fmla="*/ 1884847 h 3713647"/>
                      <a:gd name="connsiteX2" fmla="*/ 5480539 w 6529754"/>
                      <a:gd name="connsiteY2" fmla="*/ 3293 h 3713647"/>
                      <a:gd name="connsiteX3" fmla="*/ 6529754 w 6529754"/>
                      <a:gd name="connsiteY3" fmla="*/ 2289293 h 3713647"/>
                      <a:gd name="connsiteX0" fmla="*/ 0 w 6625536"/>
                      <a:gd name="connsiteY0" fmla="*/ 3711158 h 3711158"/>
                      <a:gd name="connsiteX1" fmla="*/ 2772509 w 6625536"/>
                      <a:gd name="connsiteY1" fmla="*/ 1882358 h 3711158"/>
                      <a:gd name="connsiteX2" fmla="*/ 5480539 w 6625536"/>
                      <a:gd name="connsiteY2" fmla="*/ 804 h 3711158"/>
                      <a:gd name="connsiteX3" fmla="*/ 6529754 w 6625536"/>
                      <a:gd name="connsiteY3" fmla="*/ 2286804 h 3711158"/>
                      <a:gd name="connsiteX0" fmla="*/ 0 w 5480539"/>
                      <a:gd name="connsiteY0" fmla="*/ 3711158 h 3711158"/>
                      <a:gd name="connsiteX1" fmla="*/ 2772509 w 5480539"/>
                      <a:gd name="connsiteY1" fmla="*/ 1882358 h 3711158"/>
                      <a:gd name="connsiteX2" fmla="*/ 5480539 w 5480539"/>
                      <a:gd name="connsiteY2" fmla="*/ 804 h 3711158"/>
                      <a:gd name="connsiteX0" fmla="*/ 0 w 5480539"/>
                      <a:gd name="connsiteY0" fmla="*/ 3711158 h 3768124"/>
                      <a:gd name="connsiteX1" fmla="*/ 2772509 w 5480539"/>
                      <a:gd name="connsiteY1" fmla="*/ 1882358 h 3768124"/>
                      <a:gd name="connsiteX2" fmla="*/ 5480539 w 5480539"/>
                      <a:gd name="connsiteY2" fmla="*/ 804 h 3768124"/>
                      <a:gd name="connsiteX0" fmla="*/ 0 w 5480539"/>
                      <a:gd name="connsiteY0" fmla="*/ 3711158 h 3720547"/>
                      <a:gd name="connsiteX1" fmla="*/ 2772509 w 5480539"/>
                      <a:gd name="connsiteY1" fmla="*/ 1882358 h 3720547"/>
                      <a:gd name="connsiteX2" fmla="*/ 5480539 w 5480539"/>
                      <a:gd name="connsiteY2" fmla="*/ 804 h 3720547"/>
                      <a:gd name="connsiteX0" fmla="*/ 0 w 5480539"/>
                      <a:gd name="connsiteY0" fmla="*/ 3711158 h 3720547"/>
                      <a:gd name="connsiteX1" fmla="*/ 2772509 w 5480539"/>
                      <a:gd name="connsiteY1" fmla="*/ 1882358 h 3720547"/>
                      <a:gd name="connsiteX2" fmla="*/ 5480539 w 5480539"/>
                      <a:gd name="connsiteY2" fmla="*/ 804 h 3720547"/>
                      <a:gd name="connsiteX0" fmla="*/ 0 w 5480539"/>
                      <a:gd name="connsiteY0" fmla="*/ 3711158 h 3734050"/>
                      <a:gd name="connsiteX1" fmla="*/ 2772509 w 5480539"/>
                      <a:gd name="connsiteY1" fmla="*/ 1882358 h 3734050"/>
                      <a:gd name="connsiteX2" fmla="*/ 5480539 w 5480539"/>
                      <a:gd name="connsiteY2" fmla="*/ 804 h 3734050"/>
                      <a:gd name="connsiteX0" fmla="*/ 0 w 5480539"/>
                      <a:gd name="connsiteY0" fmla="*/ 3710354 h 3733246"/>
                      <a:gd name="connsiteX1" fmla="*/ 2772509 w 5480539"/>
                      <a:gd name="connsiteY1" fmla="*/ 1881554 h 3733246"/>
                      <a:gd name="connsiteX2" fmla="*/ 5480539 w 5480539"/>
                      <a:gd name="connsiteY2" fmla="*/ 0 h 37332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80539" h="3733246">
                        <a:moveTo>
                          <a:pt x="0" y="3710354"/>
                        </a:moveTo>
                        <a:cubicBezTo>
                          <a:pt x="2052026" y="3902319"/>
                          <a:pt x="2351455" y="2851638"/>
                          <a:pt x="2772509" y="1881554"/>
                        </a:cubicBezTo>
                        <a:cubicBezTo>
                          <a:pt x="3193563" y="911470"/>
                          <a:pt x="3406532" y="8793"/>
                          <a:pt x="5480539" y="0"/>
                        </a:cubicBezTo>
                      </a:path>
                    </a:pathLst>
                  </a:custGeom>
                  <a:noFill/>
                  <a:ln w="190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</p:grpSp>
            <p:cxnSp>
              <p:nvCxnSpPr>
                <p:cNvPr id="298" name="Straight Connector 297">
                  <a:extLst>
                    <a:ext uri="{FF2B5EF4-FFF2-40B4-BE49-F238E27FC236}">
                      <a16:creationId xmlns:a16="http://schemas.microsoft.com/office/drawing/2014/main" id="{26991BF7-A39C-4BAB-8CDD-4E9074638F12}"/>
                    </a:ext>
                  </a:extLst>
                </p:cNvPr>
                <p:cNvCxnSpPr>
                  <a:cxnSpLocks/>
                  <a:endCxn id="299" idx="1"/>
                </p:cNvCxnSpPr>
                <p:nvPr/>
              </p:nvCxnSpPr>
              <p:spPr>
                <a:xfrm flipV="1">
                  <a:off x="5164353" y="3623902"/>
                  <a:ext cx="195044" cy="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4CD806FD-D7AD-47B5-AF19-A62E34519369}"/>
                  </a:ext>
                </a:extLst>
              </p:cNvPr>
              <p:cNvGrpSpPr/>
              <p:nvPr/>
            </p:nvGrpSpPr>
            <p:grpSpPr>
              <a:xfrm>
                <a:off x="9939440" y="4480264"/>
                <a:ext cx="506696" cy="311650"/>
                <a:chOff x="5164353" y="3468077"/>
                <a:chExt cx="506696" cy="311650"/>
              </a:xfrm>
            </p:grpSpPr>
            <p:grpSp>
              <p:nvGrpSpPr>
                <p:cNvPr id="302" name="Group 301">
                  <a:extLst>
                    <a:ext uri="{FF2B5EF4-FFF2-40B4-BE49-F238E27FC236}">
                      <a16:creationId xmlns:a16="http://schemas.microsoft.com/office/drawing/2014/main" id="{A6001F2F-C986-4059-BAEE-E5F28B16D6D8}"/>
                    </a:ext>
                  </a:extLst>
                </p:cNvPr>
                <p:cNvGrpSpPr/>
                <p:nvPr/>
              </p:nvGrpSpPr>
              <p:grpSpPr>
                <a:xfrm>
                  <a:off x="5359397" y="3468077"/>
                  <a:ext cx="311652" cy="311650"/>
                  <a:chOff x="6858686" y="3970300"/>
                  <a:chExt cx="706021" cy="706021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04" name="Rectangle: Rounded Corners 303">
                        <a:extLst>
                          <a:ext uri="{FF2B5EF4-FFF2-40B4-BE49-F238E27FC236}">
                            <a16:creationId xmlns:a16="http://schemas.microsoft.com/office/drawing/2014/main" id="{29051404-34DC-4C68-A6CB-6DF8D72FF9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58686" y="3970300"/>
                        <a:ext cx="706021" cy="706021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m:oMathPara>
                        </a14:m>
                        <a:endParaRPr lang="en-CA" dirty="0"/>
                      </a:p>
                    </p:txBody>
                  </p:sp>
                </mc:Choice>
                <mc:Fallback xmlns="">
                  <p:sp>
                    <p:nvSpPr>
                      <p:cNvPr id="136" name="Rectangle: Rounded Corners 135">
                        <a:extLst>
                          <a:ext uri="{FF2B5EF4-FFF2-40B4-BE49-F238E27FC236}">
                            <a16:creationId xmlns:a16="http://schemas.microsoft.com/office/drawing/2014/main" id="{056CE6EC-3DBD-49A3-AF98-97E6F3827E4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58686" y="3970300"/>
                        <a:ext cx="706021" cy="706021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  <a:ln w="1905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05" name="Freeform: Shape 304">
                    <a:extLst>
                      <a:ext uri="{FF2B5EF4-FFF2-40B4-BE49-F238E27FC236}">
                        <a16:creationId xmlns:a16="http://schemas.microsoft.com/office/drawing/2014/main" id="{5857E8B2-C2E3-48CE-B69B-E94C9F22CC25}"/>
                      </a:ext>
                    </a:extLst>
                  </p:cNvPr>
                  <p:cNvSpPr/>
                  <p:nvPr/>
                </p:nvSpPr>
                <p:spPr>
                  <a:xfrm>
                    <a:off x="6998464" y="4174341"/>
                    <a:ext cx="426464" cy="290500"/>
                  </a:xfrm>
                  <a:custGeom>
                    <a:avLst/>
                    <a:gdLst>
                      <a:gd name="connsiteX0" fmla="*/ 0 w 6529754"/>
                      <a:gd name="connsiteY0" fmla="*/ 3712667 h 3712667"/>
                      <a:gd name="connsiteX1" fmla="*/ 2778370 w 6529754"/>
                      <a:gd name="connsiteY1" fmla="*/ 1895590 h 3712667"/>
                      <a:gd name="connsiteX2" fmla="*/ 5480539 w 6529754"/>
                      <a:gd name="connsiteY2" fmla="*/ 2313 h 3712667"/>
                      <a:gd name="connsiteX3" fmla="*/ 6529754 w 6529754"/>
                      <a:gd name="connsiteY3" fmla="*/ 2288313 h 3712667"/>
                      <a:gd name="connsiteX0" fmla="*/ 0 w 6529754"/>
                      <a:gd name="connsiteY0" fmla="*/ 3712822 h 3712822"/>
                      <a:gd name="connsiteX1" fmla="*/ 2772509 w 6529754"/>
                      <a:gd name="connsiteY1" fmla="*/ 1884022 h 3712822"/>
                      <a:gd name="connsiteX2" fmla="*/ 5480539 w 6529754"/>
                      <a:gd name="connsiteY2" fmla="*/ 2468 h 3712822"/>
                      <a:gd name="connsiteX3" fmla="*/ 6529754 w 6529754"/>
                      <a:gd name="connsiteY3" fmla="*/ 2288468 h 3712822"/>
                      <a:gd name="connsiteX0" fmla="*/ 0 w 6529754"/>
                      <a:gd name="connsiteY0" fmla="*/ 3713647 h 3713647"/>
                      <a:gd name="connsiteX1" fmla="*/ 2772509 w 6529754"/>
                      <a:gd name="connsiteY1" fmla="*/ 1884847 h 3713647"/>
                      <a:gd name="connsiteX2" fmla="*/ 5480539 w 6529754"/>
                      <a:gd name="connsiteY2" fmla="*/ 3293 h 3713647"/>
                      <a:gd name="connsiteX3" fmla="*/ 6529754 w 6529754"/>
                      <a:gd name="connsiteY3" fmla="*/ 2289293 h 3713647"/>
                      <a:gd name="connsiteX0" fmla="*/ 0 w 6625536"/>
                      <a:gd name="connsiteY0" fmla="*/ 3711158 h 3711158"/>
                      <a:gd name="connsiteX1" fmla="*/ 2772509 w 6625536"/>
                      <a:gd name="connsiteY1" fmla="*/ 1882358 h 3711158"/>
                      <a:gd name="connsiteX2" fmla="*/ 5480539 w 6625536"/>
                      <a:gd name="connsiteY2" fmla="*/ 804 h 3711158"/>
                      <a:gd name="connsiteX3" fmla="*/ 6529754 w 6625536"/>
                      <a:gd name="connsiteY3" fmla="*/ 2286804 h 3711158"/>
                      <a:gd name="connsiteX0" fmla="*/ 0 w 5480539"/>
                      <a:gd name="connsiteY0" fmla="*/ 3711158 h 3711158"/>
                      <a:gd name="connsiteX1" fmla="*/ 2772509 w 5480539"/>
                      <a:gd name="connsiteY1" fmla="*/ 1882358 h 3711158"/>
                      <a:gd name="connsiteX2" fmla="*/ 5480539 w 5480539"/>
                      <a:gd name="connsiteY2" fmla="*/ 804 h 3711158"/>
                      <a:gd name="connsiteX0" fmla="*/ 0 w 5480539"/>
                      <a:gd name="connsiteY0" fmla="*/ 3711158 h 3768124"/>
                      <a:gd name="connsiteX1" fmla="*/ 2772509 w 5480539"/>
                      <a:gd name="connsiteY1" fmla="*/ 1882358 h 3768124"/>
                      <a:gd name="connsiteX2" fmla="*/ 5480539 w 5480539"/>
                      <a:gd name="connsiteY2" fmla="*/ 804 h 3768124"/>
                      <a:gd name="connsiteX0" fmla="*/ 0 w 5480539"/>
                      <a:gd name="connsiteY0" fmla="*/ 3711158 h 3720547"/>
                      <a:gd name="connsiteX1" fmla="*/ 2772509 w 5480539"/>
                      <a:gd name="connsiteY1" fmla="*/ 1882358 h 3720547"/>
                      <a:gd name="connsiteX2" fmla="*/ 5480539 w 5480539"/>
                      <a:gd name="connsiteY2" fmla="*/ 804 h 3720547"/>
                      <a:gd name="connsiteX0" fmla="*/ 0 w 5480539"/>
                      <a:gd name="connsiteY0" fmla="*/ 3711158 h 3720547"/>
                      <a:gd name="connsiteX1" fmla="*/ 2772509 w 5480539"/>
                      <a:gd name="connsiteY1" fmla="*/ 1882358 h 3720547"/>
                      <a:gd name="connsiteX2" fmla="*/ 5480539 w 5480539"/>
                      <a:gd name="connsiteY2" fmla="*/ 804 h 3720547"/>
                      <a:gd name="connsiteX0" fmla="*/ 0 w 5480539"/>
                      <a:gd name="connsiteY0" fmla="*/ 3711158 h 3734050"/>
                      <a:gd name="connsiteX1" fmla="*/ 2772509 w 5480539"/>
                      <a:gd name="connsiteY1" fmla="*/ 1882358 h 3734050"/>
                      <a:gd name="connsiteX2" fmla="*/ 5480539 w 5480539"/>
                      <a:gd name="connsiteY2" fmla="*/ 804 h 3734050"/>
                      <a:gd name="connsiteX0" fmla="*/ 0 w 5480539"/>
                      <a:gd name="connsiteY0" fmla="*/ 3710354 h 3733246"/>
                      <a:gd name="connsiteX1" fmla="*/ 2772509 w 5480539"/>
                      <a:gd name="connsiteY1" fmla="*/ 1881554 h 3733246"/>
                      <a:gd name="connsiteX2" fmla="*/ 5480539 w 5480539"/>
                      <a:gd name="connsiteY2" fmla="*/ 0 h 37332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80539" h="3733246">
                        <a:moveTo>
                          <a:pt x="0" y="3710354"/>
                        </a:moveTo>
                        <a:cubicBezTo>
                          <a:pt x="2052026" y="3902319"/>
                          <a:pt x="2351455" y="2851638"/>
                          <a:pt x="2772509" y="1881554"/>
                        </a:cubicBezTo>
                        <a:cubicBezTo>
                          <a:pt x="3193563" y="911470"/>
                          <a:pt x="3406532" y="8793"/>
                          <a:pt x="5480539" y="0"/>
                        </a:cubicBezTo>
                      </a:path>
                    </a:pathLst>
                  </a:custGeom>
                  <a:noFill/>
                  <a:ln w="190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</p:grp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6D11E3C0-5E82-4E80-A638-C560FBA1A0DE}"/>
                    </a:ext>
                  </a:extLst>
                </p:cNvPr>
                <p:cNvCxnSpPr>
                  <a:cxnSpLocks/>
                  <a:endCxn id="304" idx="1"/>
                </p:cNvCxnSpPr>
                <p:nvPr/>
              </p:nvCxnSpPr>
              <p:spPr>
                <a:xfrm flipV="1">
                  <a:off x="5164353" y="3623902"/>
                  <a:ext cx="195044" cy="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0D18875E-FC5D-45B1-8E32-71D8EC61DD08}"/>
                  </a:ext>
                </a:extLst>
              </p:cNvPr>
              <p:cNvGrpSpPr/>
              <p:nvPr/>
            </p:nvGrpSpPr>
            <p:grpSpPr>
              <a:xfrm>
                <a:off x="9939440" y="5181493"/>
                <a:ext cx="506696" cy="311650"/>
                <a:chOff x="5164353" y="3468077"/>
                <a:chExt cx="506696" cy="311650"/>
              </a:xfrm>
            </p:grpSpPr>
            <p:grpSp>
              <p:nvGrpSpPr>
                <p:cNvPr id="307" name="Group 306">
                  <a:extLst>
                    <a:ext uri="{FF2B5EF4-FFF2-40B4-BE49-F238E27FC236}">
                      <a16:creationId xmlns:a16="http://schemas.microsoft.com/office/drawing/2014/main" id="{EF5A4573-9FE6-44A4-BBE0-96F4E0515067}"/>
                    </a:ext>
                  </a:extLst>
                </p:cNvPr>
                <p:cNvGrpSpPr/>
                <p:nvPr/>
              </p:nvGrpSpPr>
              <p:grpSpPr>
                <a:xfrm>
                  <a:off x="5359397" y="3468077"/>
                  <a:ext cx="311652" cy="311650"/>
                  <a:chOff x="6858686" y="3970300"/>
                  <a:chExt cx="706021" cy="706021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38" name="Rectangle: Rounded Corners 337">
                        <a:extLst>
                          <a:ext uri="{FF2B5EF4-FFF2-40B4-BE49-F238E27FC236}">
                            <a16:creationId xmlns:a16="http://schemas.microsoft.com/office/drawing/2014/main" id="{6716F40F-4C97-4BD1-8FF3-871407A54E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58686" y="3970300"/>
                        <a:ext cx="706021" cy="706021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bg1"/>
                      </a:solidFill>
                      <a:ln w="19050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oMath>
                          </m:oMathPara>
                        </a14:m>
                        <a:endParaRPr lang="en-CA" dirty="0"/>
                      </a:p>
                    </p:txBody>
                  </p:sp>
                </mc:Choice>
                <mc:Fallback xmlns="">
                  <p:sp>
                    <p:nvSpPr>
                      <p:cNvPr id="136" name="Rectangle: Rounded Corners 135">
                        <a:extLst>
                          <a:ext uri="{FF2B5EF4-FFF2-40B4-BE49-F238E27FC236}">
                            <a16:creationId xmlns:a16="http://schemas.microsoft.com/office/drawing/2014/main" id="{056CE6EC-3DBD-49A3-AF98-97E6F3827E4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58686" y="3970300"/>
                        <a:ext cx="706021" cy="706021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  <a:ln w="19050">
                        <a:solidFill>
                          <a:schemeClr val="tx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CA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339" name="Freeform: Shape 338">
                    <a:extLst>
                      <a:ext uri="{FF2B5EF4-FFF2-40B4-BE49-F238E27FC236}">
                        <a16:creationId xmlns:a16="http://schemas.microsoft.com/office/drawing/2014/main" id="{286F3F6D-A80C-4FEA-8A2D-B5B37E417DF6}"/>
                      </a:ext>
                    </a:extLst>
                  </p:cNvPr>
                  <p:cNvSpPr/>
                  <p:nvPr/>
                </p:nvSpPr>
                <p:spPr>
                  <a:xfrm>
                    <a:off x="6998464" y="4174341"/>
                    <a:ext cx="426464" cy="290500"/>
                  </a:xfrm>
                  <a:custGeom>
                    <a:avLst/>
                    <a:gdLst>
                      <a:gd name="connsiteX0" fmla="*/ 0 w 6529754"/>
                      <a:gd name="connsiteY0" fmla="*/ 3712667 h 3712667"/>
                      <a:gd name="connsiteX1" fmla="*/ 2778370 w 6529754"/>
                      <a:gd name="connsiteY1" fmla="*/ 1895590 h 3712667"/>
                      <a:gd name="connsiteX2" fmla="*/ 5480539 w 6529754"/>
                      <a:gd name="connsiteY2" fmla="*/ 2313 h 3712667"/>
                      <a:gd name="connsiteX3" fmla="*/ 6529754 w 6529754"/>
                      <a:gd name="connsiteY3" fmla="*/ 2288313 h 3712667"/>
                      <a:gd name="connsiteX0" fmla="*/ 0 w 6529754"/>
                      <a:gd name="connsiteY0" fmla="*/ 3712822 h 3712822"/>
                      <a:gd name="connsiteX1" fmla="*/ 2772509 w 6529754"/>
                      <a:gd name="connsiteY1" fmla="*/ 1884022 h 3712822"/>
                      <a:gd name="connsiteX2" fmla="*/ 5480539 w 6529754"/>
                      <a:gd name="connsiteY2" fmla="*/ 2468 h 3712822"/>
                      <a:gd name="connsiteX3" fmla="*/ 6529754 w 6529754"/>
                      <a:gd name="connsiteY3" fmla="*/ 2288468 h 3712822"/>
                      <a:gd name="connsiteX0" fmla="*/ 0 w 6529754"/>
                      <a:gd name="connsiteY0" fmla="*/ 3713647 h 3713647"/>
                      <a:gd name="connsiteX1" fmla="*/ 2772509 w 6529754"/>
                      <a:gd name="connsiteY1" fmla="*/ 1884847 h 3713647"/>
                      <a:gd name="connsiteX2" fmla="*/ 5480539 w 6529754"/>
                      <a:gd name="connsiteY2" fmla="*/ 3293 h 3713647"/>
                      <a:gd name="connsiteX3" fmla="*/ 6529754 w 6529754"/>
                      <a:gd name="connsiteY3" fmla="*/ 2289293 h 3713647"/>
                      <a:gd name="connsiteX0" fmla="*/ 0 w 6625536"/>
                      <a:gd name="connsiteY0" fmla="*/ 3711158 h 3711158"/>
                      <a:gd name="connsiteX1" fmla="*/ 2772509 w 6625536"/>
                      <a:gd name="connsiteY1" fmla="*/ 1882358 h 3711158"/>
                      <a:gd name="connsiteX2" fmla="*/ 5480539 w 6625536"/>
                      <a:gd name="connsiteY2" fmla="*/ 804 h 3711158"/>
                      <a:gd name="connsiteX3" fmla="*/ 6529754 w 6625536"/>
                      <a:gd name="connsiteY3" fmla="*/ 2286804 h 3711158"/>
                      <a:gd name="connsiteX0" fmla="*/ 0 w 5480539"/>
                      <a:gd name="connsiteY0" fmla="*/ 3711158 h 3711158"/>
                      <a:gd name="connsiteX1" fmla="*/ 2772509 w 5480539"/>
                      <a:gd name="connsiteY1" fmla="*/ 1882358 h 3711158"/>
                      <a:gd name="connsiteX2" fmla="*/ 5480539 w 5480539"/>
                      <a:gd name="connsiteY2" fmla="*/ 804 h 3711158"/>
                      <a:gd name="connsiteX0" fmla="*/ 0 w 5480539"/>
                      <a:gd name="connsiteY0" fmla="*/ 3711158 h 3768124"/>
                      <a:gd name="connsiteX1" fmla="*/ 2772509 w 5480539"/>
                      <a:gd name="connsiteY1" fmla="*/ 1882358 h 3768124"/>
                      <a:gd name="connsiteX2" fmla="*/ 5480539 w 5480539"/>
                      <a:gd name="connsiteY2" fmla="*/ 804 h 3768124"/>
                      <a:gd name="connsiteX0" fmla="*/ 0 w 5480539"/>
                      <a:gd name="connsiteY0" fmla="*/ 3711158 h 3720547"/>
                      <a:gd name="connsiteX1" fmla="*/ 2772509 w 5480539"/>
                      <a:gd name="connsiteY1" fmla="*/ 1882358 h 3720547"/>
                      <a:gd name="connsiteX2" fmla="*/ 5480539 w 5480539"/>
                      <a:gd name="connsiteY2" fmla="*/ 804 h 3720547"/>
                      <a:gd name="connsiteX0" fmla="*/ 0 w 5480539"/>
                      <a:gd name="connsiteY0" fmla="*/ 3711158 h 3720547"/>
                      <a:gd name="connsiteX1" fmla="*/ 2772509 w 5480539"/>
                      <a:gd name="connsiteY1" fmla="*/ 1882358 h 3720547"/>
                      <a:gd name="connsiteX2" fmla="*/ 5480539 w 5480539"/>
                      <a:gd name="connsiteY2" fmla="*/ 804 h 3720547"/>
                      <a:gd name="connsiteX0" fmla="*/ 0 w 5480539"/>
                      <a:gd name="connsiteY0" fmla="*/ 3711158 h 3734050"/>
                      <a:gd name="connsiteX1" fmla="*/ 2772509 w 5480539"/>
                      <a:gd name="connsiteY1" fmla="*/ 1882358 h 3734050"/>
                      <a:gd name="connsiteX2" fmla="*/ 5480539 w 5480539"/>
                      <a:gd name="connsiteY2" fmla="*/ 804 h 3734050"/>
                      <a:gd name="connsiteX0" fmla="*/ 0 w 5480539"/>
                      <a:gd name="connsiteY0" fmla="*/ 3710354 h 3733246"/>
                      <a:gd name="connsiteX1" fmla="*/ 2772509 w 5480539"/>
                      <a:gd name="connsiteY1" fmla="*/ 1881554 h 3733246"/>
                      <a:gd name="connsiteX2" fmla="*/ 5480539 w 5480539"/>
                      <a:gd name="connsiteY2" fmla="*/ 0 h 37332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480539" h="3733246">
                        <a:moveTo>
                          <a:pt x="0" y="3710354"/>
                        </a:moveTo>
                        <a:cubicBezTo>
                          <a:pt x="2052026" y="3902319"/>
                          <a:pt x="2351455" y="2851638"/>
                          <a:pt x="2772509" y="1881554"/>
                        </a:cubicBezTo>
                        <a:cubicBezTo>
                          <a:pt x="3193563" y="911470"/>
                          <a:pt x="3406532" y="8793"/>
                          <a:pt x="5480539" y="0"/>
                        </a:cubicBezTo>
                      </a:path>
                    </a:pathLst>
                  </a:custGeom>
                  <a:noFill/>
                  <a:ln w="19050">
                    <a:solidFill>
                      <a:srgbClr val="0070C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</p:grp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0B9ACF35-90E8-44B3-BCF8-8EF9BF6AA743}"/>
                    </a:ext>
                  </a:extLst>
                </p:cNvPr>
                <p:cNvCxnSpPr>
                  <a:cxnSpLocks/>
                  <a:endCxn id="338" idx="1"/>
                </p:cNvCxnSpPr>
                <p:nvPr/>
              </p:nvCxnSpPr>
              <p:spPr>
                <a:xfrm flipV="1">
                  <a:off x="5164353" y="3623902"/>
                  <a:ext cx="195044" cy="1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1D41CFA4-48B6-4F61-8793-365011326C0F}"/>
                </a:ext>
              </a:extLst>
            </p:cNvPr>
            <p:cNvGrpSpPr/>
            <p:nvPr/>
          </p:nvGrpSpPr>
          <p:grpSpPr>
            <a:xfrm>
              <a:off x="7809403" y="1874645"/>
              <a:ext cx="214797" cy="3521677"/>
              <a:chOff x="2104302" y="2174295"/>
              <a:chExt cx="214797" cy="3521677"/>
            </a:xfrm>
          </p:grpSpPr>
          <p:sp>
            <p:nvSpPr>
              <p:cNvPr id="463" name="Rectangle: Rounded Corners 462">
                <a:extLst>
                  <a:ext uri="{FF2B5EF4-FFF2-40B4-BE49-F238E27FC236}">
                    <a16:creationId xmlns:a16="http://schemas.microsoft.com/office/drawing/2014/main" id="{2CFA27AF-3154-4808-8A59-866A0FBA482D}"/>
                  </a:ext>
                </a:extLst>
              </p:cNvPr>
              <p:cNvSpPr/>
              <p:nvPr/>
            </p:nvSpPr>
            <p:spPr>
              <a:xfrm>
                <a:off x="2104302" y="2174295"/>
                <a:ext cx="214797" cy="352167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464" name="Group 463">
                <a:extLst>
                  <a:ext uri="{FF2B5EF4-FFF2-40B4-BE49-F238E27FC236}">
                    <a16:creationId xmlns:a16="http://schemas.microsoft.com/office/drawing/2014/main" id="{FEF9D6F4-E357-41BB-A3FA-9FF52EEA8936}"/>
                  </a:ext>
                </a:extLst>
              </p:cNvPr>
              <p:cNvGrpSpPr/>
              <p:nvPr/>
            </p:nvGrpSpPr>
            <p:grpSpPr>
              <a:xfrm>
                <a:off x="2163621" y="2240283"/>
                <a:ext cx="96651" cy="3386288"/>
                <a:chOff x="2163621" y="2240283"/>
                <a:chExt cx="96651" cy="3386288"/>
              </a:xfrm>
            </p:grpSpPr>
            <p:sp>
              <p:nvSpPr>
                <p:cNvPr id="465" name="Oval 464">
                  <a:extLst>
                    <a:ext uri="{FF2B5EF4-FFF2-40B4-BE49-F238E27FC236}">
                      <a16:creationId xmlns:a16="http://schemas.microsoft.com/office/drawing/2014/main" id="{D0010D0E-572B-4F38-96FA-406AF9A3D7B6}"/>
                    </a:ext>
                  </a:extLst>
                </p:cNvPr>
                <p:cNvSpPr/>
                <p:nvPr/>
              </p:nvSpPr>
              <p:spPr>
                <a:xfrm>
                  <a:off x="2163621" y="510148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66" name="Oval 465">
                  <a:extLst>
                    <a:ext uri="{FF2B5EF4-FFF2-40B4-BE49-F238E27FC236}">
                      <a16:creationId xmlns:a16="http://schemas.microsoft.com/office/drawing/2014/main" id="{5EBC9681-8C51-4CC2-BA5D-2DFC1EC90653}"/>
                    </a:ext>
                  </a:extLst>
                </p:cNvPr>
                <p:cNvSpPr/>
                <p:nvPr/>
              </p:nvSpPr>
              <p:spPr>
                <a:xfrm>
                  <a:off x="2163621" y="524429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67" name="Oval 466">
                  <a:extLst>
                    <a:ext uri="{FF2B5EF4-FFF2-40B4-BE49-F238E27FC236}">
                      <a16:creationId xmlns:a16="http://schemas.microsoft.com/office/drawing/2014/main" id="{774DF00A-B0A7-4DB8-8EAB-B4999010403A}"/>
                    </a:ext>
                  </a:extLst>
                </p:cNvPr>
                <p:cNvSpPr/>
                <p:nvPr/>
              </p:nvSpPr>
              <p:spPr>
                <a:xfrm>
                  <a:off x="2163621" y="538710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68" name="Oval 467">
                  <a:extLst>
                    <a:ext uri="{FF2B5EF4-FFF2-40B4-BE49-F238E27FC236}">
                      <a16:creationId xmlns:a16="http://schemas.microsoft.com/office/drawing/2014/main" id="{AC31F4DF-D995-4540-9454-B411B0081ADC}"/>
                    </a:ext>
                  </a:extLst>
                </p:cNvPr>
                <p:cNvSpPr/>
                <p:nvPr/>
              </p:nvSpPr>
              <p:spPr>
                <a:xfrm>
                  <a:off x="2163621" y="5529920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3202A20E-ED18-410E-A8A8-F1FA83154FB4}"/>
                    </a:ext>
                  </a:extLst>
                </p:cNvPr>
                <p:cNvSpPr/>
                <p:nvPr/>
              </p:nvSpPr>
              <p:spPr>
                <a:xfrm>
                  <a:off x="2163621" y="4530243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70" name="Oval 469">
                  <a:extLst>
                    <a:ext uri="{FF2B5EF4-FFF2-40B4-BE49-F238E27FC236}">
                      <a16:creationId xmlns:a16="http://schemas.microsoft.com/office/drawing/2014/main" id="{28A61E52-0FA7-44A7-AA52-96852512C1F1}"/>
                    </a:ext>
                  </a:extLst>
                </p:cNvPr>
                <p:cNvSpPr/>
                <p:nvPr/>
              </p:nvSpPr>
              <p:spPr>
                <a:xfrm>
                  <a:off x="2163621" y="4673054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71" name="Oval 470">
                  <a:extLst>
                    <a:ext uri="{FF2B5EF4-FFF2-40B4-BE49-F238E27FC236}">
                      <a16:creationId xmlns:a16="http://schemas.microsoft.com/office/drawing/2014/main" id="{562E3824-92FF-4E98-82AD-943EEE44763B}"/>
                    </a:ext>
                  </a:extLst>
                </p:cNvPr>
                <p:cNvSpPr/>
                <p:nvPr/>
              </p:nvSpPr>
              <p:spPr>
                <a:xfrm>
                  <a:off x="2163621" y="4815865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72" name="Oval 471">
                  <a:extLst>
                    <a:ext uri="{FF2B5EF4-FFF2-40B4-BE49-F238E27FC236}">
                      <a16:creationId xmlns:a16="http://schemas.microsoft.com/office/drawing/2014/main" id="{09173EE4-8867-4426-BFD1-0615CECC5DC3}"/>
                    </a:ext>
                  </a:extLst>
                </p:cNvPr>
                <p:cNvSpPr/>
                <p:nvPr/>
              </p:nvSpPr>
              <p:spPr>
                <a:xfrm>
                  <a:off x="2163621" y="495867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73" name="Oval 472">
                  <a:extLst>
                    <a:ext uri="{FF2B5EF4-FFF2-40B4-BE49-F238E27FC236}">
                      <a16:creationId xmlns:a16="http://schemas.microsoft.com/office/drawing/2014/main" id="{EBA58979-21E3-456F-9F4D-103D121D0E37}"/>
                    </a:ext>
                  </a:extLst>
                </p:cNvPr>
                <p:cNvSpPr/>
                <p:nvPr/>
              </p:nvSpPr>
              <p:spPr>
                <a:xfrm>
                  <a:off x="2163621" y="396146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74" name="Oval 473">
                  <a:extLst>
                    <a:ext uri="{FF2B5EF4-FFF2-40B4-BE49-F238E27FC236}">
                      <a16:creationId xmlns:a16="http://schemas.microsoft.com/office/drawing/2014/main" id="{A6DDDDB6-6C6C-4F13-9C9E-F73B24F1D1CC}"/>
                    </a:ext>
                  </a:extLst>
                </p:cNvPr>
                <p:cNvSpPr/>
                <p:nvPr/>
              </p:nvSpPr>
              <p:spPr>
                <a:xfrm>
                  <a:off x="2163621" y="410427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75" name="Oval 474">
                  <a:extLst>
                    <a:ext uri="{FF2B5EF4-FFF2-40B4-BE49-F238E27FC236}">
                      <a16:creationId xmlns:a16="http://schemas.microsoft.com/office/drawing/2014/main" id="{2E5828A0-2608-49C9-81A2-EDD5D663153B}"/>
                    </a:ext>
                  </a:extLst>
                </p:cNvPr>
                <p:cNvSpPr/>
                <p:nvPr/>
              </p:nvSpPr>
              <p:spPr>
                <a:xfrm>
                  <a:off x="2163621" y="4247090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76" name="Oval 475">
                  <a:extLst>
                    <a:ext uri="{FF2B5EF4-FFF2-40B4-BE49-F238E27FC236}">
                      <a16:creationId xmlns:a16="http://schemas.microsoft.com/office/drawing/2014/main" id="{99AF84D4-FE05-4EE3-A1E4-F15E2516904C}"/>
                    </a:ext>
                  </a:extLst>
                </p:cNvPr>
                <p:cNvSpPr/>
                <p:nvPr/>
              </p:nvSpPr>
              <p:spPr>
                <a:xfrm>
                  <a:off x="2163621" y="4389901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77" name="Oval 476">
                  <a:extLst>
                    <a:ext uri="{FF2B5EF4-FFF2-40B4-BE49-F238E27FC236}">
                      <a16:creationId xmlns:a16="http://schemas.microsoft.com/office/drawing/2014/main" id="{B0BEF922-DDA9-4694-ABD2-623AD53F142A}"/>
                    </a:ext>
                  </a:extLst>
                </p:cNvPr>
                <p:cNvSpPr/>
                <p:nvPr/>
              </p:nvSpPr>
              <p:spPr>
                <a:xfrm>
                  <a:off x="2163621" y="338718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78" name="Oval 477">
                  <a:extLst>
                    <a:ext uri="{FF2B5EF4-FFF2-40B4-BE49-F238E27FC236}">
                      <a16:creationId xmlns:a16="http://schemas.microsoft.com/office/drawing/2014/main" id="{F06EF789-DF7D-4EE5-AC46-CB117B448E41}"/>
                    </a:ext>
                  </a:extLst>
                </p:cNvPr>
                <p:cNvSpPr/>
                <p:nvPr/>
              </p:nvSpPr>
              <p:spPr>
                <a:xfrm>
                  <a:off x="2163621" y="352999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79" name="Oval 478">
                  <a:extLst>
                    <a:ext uri="{FF2B5EF4-FFF2-40B4-BE49-F238E27FC236}">
                      <a16:creationId xmlns:a16="http://schemas.microsoft.com/office/drawing/2014/main" id="{69BBEFAD-6756-4A60-9654-BCA81FCFF7C8}"/>
                    </a:ext>
                  </a:extLst>
                </p:cNvPr>
                <p:cNvSpPr/>
                <p:nvPr/>
              </p:nvSpPr>
              <p:spPr>
                <a:xfrm>
                  <a:off x="2163621" y="3672810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80" name="Oval 479">
                  <a:extLst>
                    <a:ext uri="{FF2B5EF4-FFF2-40B4-BE49-F238E27FC236}">
                      <a16:creationId xmlns:a16="http://schemas.microsoft.com/office/drawing/2014/main" id="{D49734C5-9892-462D-93EE-AEDC95BFEEF3}"/>
                    </a:ext>
                  </a:extLst>
                </p:cNvPr>
                <p:cNvSpPr/>
                <p:nvPr/>
              </p:nvSpPr>
              <p:spPr>
                <a:xfrm>
                  <a:off x="2163621" y="3815621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E84D2E2C-E69A-455F-B70B-FB3E8A277ED0}"/>
                    </a:ext>
                  </a:extLst>
                </p:cNvPr>
                <p:cNvSpPr/>
                <p:nvPr/>
              </p:nvSpPr>
              <p:spPr>
                <a:xfrm>
                  <a:off x="2163621" y="2814472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82" name="Oval 481">
                  <a:extLst>
                    <a:ext uri="{FF2B5EF4-FFF2-40B4-BE49-F238E27FC236}">
                      <a16:creationId xmlns:a16="http://schemas.microsoft.com/office/drawing/2014/main" id="{C7EF6693-1B6C-42BB-A8F6-EFCA99FF4D2F}"/>
                    </a:ext>
                  </a:extLst>
                </p:cNvPr>
                <p:cNvSpPr/>
                <p:nvPr/>
              </p:nvSpPr>
              <p:spPr>
                <a:xfrm>
                  <a:off x="2163621" y="2957283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B3F4297F-A958-4E63-A211-B9B3911F4D42}"/>
                    </a:ext>
                  </a:extLst>
                </p:cNvPr>
                <p:cNvSpPr/>
                <p:nvPr/>
              </p:nvSpPr>
              <p:spPr>
                <a:xfrm>
                  <a:off x="2163621" y="3100094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500E83C6-0B82-4090-A28D-B64D1D170903}"/>
                    </a:ext>
                  </a:extLst>
                </p:cNvPr>
                <p:cNvSpPr/>
                <p:nvPr/>
              </p:nvSpPr>
              <p:spPr>
                <a:xfrm>
                  <a:off x="2163621" y="3242905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85" name="Oval 484">
                  <a:extLst>
                    <a:ext uri="{FF2B5EF4-FFF2-40B4-BE49-F238E27FC236}">
                      <a16:creationId xmlns:a16="http://schemas.microsoft.com/office/drawing/2014/main" id="{EBC1F9CF-0F06-41F3-85BE-67EF3579D3A2}"/>
                    </a:ext>
                  </a:extLst>
                </p:cNvPr>
                <p:cNvSpPr/>
                <p:nvPr/>
              </p:nvSpPr>
              <p:spPr>
                <a:xfrm>
                  <a:off x="2163621" y="2240283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86" name="Oval 485">
                  <a:extLst>
                    <a:ext uri="{FF2B5EF4-FFF2-40B4-BE49-F238E27FC236}">
                      <a16:creationId xmlns:a16="http://schemas.microsoft.com/office/drawing/2014/main" id="{50348C8C-3FD2-4E56-8C7A-EC2F3058C9C0}"/>
                    </a:ext>
                  </a:extLst>
                </p:cNvPr>
                <p:cNvSpPr/>
                <p:nvPr/>
              </p:nvSpPr>
              <p:spPr>
                <a:xfrm>
                  <a:off x="2163621" y="2383094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19588D4A-5AF5-43B9-B5D7-C5FECC6F41D4}"/>
                    </a:ext>
                  </a:extLst>
                </p:cNvPr>
                <p:cNvSpPr/>
                <p:nvPr/>
              </p:nvSpPr>
              <p:spPr>
                <a:xfrm>
                  <a:off x="2163621" y="2525905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88" name="Oval 487">
                  <a:extLst>
                    <a:ext uri="{FF2B5EF4-FFF2-40B4-BE49-F238E27FC236}">
                      <a16:creationId xmlns:a16="http://schemas.microsoft.com/office/drawing/2014/main" id="{9C0DB132-181E-4F24-8EA3-F23A9FE21C69}"/>
                    </a:ext>
                  </a:extLst>
                </p:cNvPr>
                <p:cNvSpPr/>
                <p:nvPr/>
              </p:nvSpPr>
              <p:spPr>
                <a:xfrm>
                  <a:off x="2163621" y="266871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9745B53E-0F62-4300-A31D-CBA3CF58A9E6}"/>
                </a:ext>
              </a:extLst>
            </p:cNvPr>
            <p:cNvGrpSpPr/>
            <p:nvPr/>
          </p:nvGrpSpPr>
          <p:grpSpPr>
            <a:xfrm>
              <a:off x="7155125" y="2881721"/>
              <a:ext cx="214797" cy="1507525"/>
              <a:chOff x="6554930" y="4181833"/>
              <a:chExt cx="214797" cy="1507525"/>
            </a:xfrm>
          </p:grpSpPr>
          <p:sp>
            <p:nvSpPr>
              <p:cNvPr id="490" name="Rectangle: Rounded Corners 489">
                <a:extLst>
                  <a:ext uri="{FF2B5EF4-FFF2-40B4-BE49-F238E27FC236}">
                    <a16:creationId xmlns:a16="http://schemas.microsoft.com/office/drawing/2014/main" id="{3EBC273A-7566-49CF-8B42-6E5B1C785DEA}"/>
                  </a:ext>
                </a:extLst>
              </p:cNvPr>
              <p:cNvSpPr/>
              <p:nvPr/>
            </p:nvSpPr>
            <p:spPr>
              <a:xfrm>
                <a:off x="6554930" y="4181833"/>
                <a:ext cx="214797" cy="150752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D8541CEE-0339-4A57-A143-C8C9628A5D4B}"/>
                  </a:ext>
                </a:extLst>
              </p:cNvPr>
              <p:cNvSpPr/>
              <p:nvPr/>
            </p:nvSpPr>
            <p:spPr>
              <a:xfrm>
                <a:off x="6614003" y="42446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492" name="Oval 491">
                <a:extLst>
                  <a:ext uri="{FF2B5EF4-FFF2-40B4-BE49-F238E27FC236}">
                    <a16:creationId xmlns:a16="http://schemas.microsoft.com/office/drawing/2014/main" id="{BE0417DB-5355-40D8-BD9E-76693262D895}"/>
                  </a:ext>
                </a:extLst>
              </p:cNvPr>
              <p:cNvSpPr/>
              <p:nvPr/>
            </p:nvSpPr>
            <p:spPr>
              <a:xfrm>
                <a:off x="6614003" y="438743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93" name="Oval 492">
                <a:extLst>
                  <a:ext uri="{FF2B5EF4-FFF2-40B4-BE49-F238E27FC236}">
                    <a16:creationId xmlns:a16="http://schemas.microsoft.com/office/drawing/2014/main" id="{9F4BB039-70DE-411B-945A-480953523B3D}"/>
                  </a:ext>
                </a:extLst>
              </p:cNvPr>
              <p:cNvSpPr/>
              <p:nvPr/>
            </p:nvSpPr>
            <p:spPr>
              <a:xfrm>
                <a:off x="6614003" y="453024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94" name="Oval 493">
                <a:extLst>
                  <a:ext uri="{FF2B5EF4-FFF2-40B4-BE49-F238E27FC236}">
                    <a16:creationId xmlns:a16="http://schemas.microsoft.com/office/drawing/2014/main" id="{81A75D41-7963-465B-840E-4CCFCC05AB47}"/>
                  </a:ext>
                </a:extLst>
              </p:cNvPr>
              <p:cNvSpPr/>
              <p:nvPr/>
            </p:nvSpPr>
            <p:spPr>
              <a:xfrm>
                <a:off x="6614003" y="467305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95" name="Oval 494">
                <a:extLst>
                  <a:ext uri="{FF2B5EF4-FFF2-40B4-BE49-F238E27FC236}">
                    <a16:creationId xmlns:a16="http://schemas.microsoft.com/office/drawing/2014/main" id="{8457D64B-5FE0-47CF-A7DA-C29E134CB55D}"/>
                  </a:ext>
                </a:extLst>
              </p:cNvPr>
              <p:cNvSpPr/>
              <p:nvPr/>
            </p:nvSpPr>
            <p:spPr>
              <a:xfrm>
                <a:off x="6614003" y="481586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96" name="Oval 495">
                <a:extLst>
                  <a:ext uri="{FF2B5EF4-FFF2-40B4-BE49-F238E27FC236}">
                    <a16:creationId xmlns:a16="http://schemas.microsoft.com/office/drawing/2014/main" id="{449A855F-A698-4C56-AD99-13BA07782420}"/>
                  </a:ext>
                </a:extLst>
              </p:cNvPr>
              <p:cNvSpPr/>
              <p:nvPr/>
            </p:nvSpPr>
            <p:spPr>
              <a:xfrm>
                <a:off x="6614003" y="495867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CB9AD55D-0B1D-43F5-B846-C80681B9A966}"/>
                  </a:ext>
                </a:extLst>
              </p:cNvPr>
              <p:cNvSpPr/>
              <p:nvPr/>
            </p:nvSpPr>
            <p:spPr>
              <a:xfrm>
                <a:off x="6614003" y="510148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98" name="Oval 497">
                <a:extLst>
                  <a:ext uri="{FF2B5EF4-FFF2-40B4-BE49-F238E27FC236}">
                    <a16:creationId xmlns:a16="http://schemas.microsoft.com/office/drawing/2014/main" id="{300F5E1E-DE88-4C33-8A3E-D9043FFB34CA}"/>
                  </a:ext>
                </a:extLst>
              </p:cNvPr>
              <p:cNvSpPr/>
              <p:nvPr/>
            </p:nvSpPr>
            <p:spPr>
              <a:xfrm>
                <a:off x="6614003" y="524429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FEDDDE27-2CAA-4F86-B295-5899B009D29F}"/>
                  </a:ext>
                </a:extLst>
              </p:cNvPr>
              <p:cNvSpPr/>
              <p:nvPr/>
            </p:nvSpPr>
            <p:spPr>
              <a:xfrm>
                <a:off x="6614003" y="538710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7B0014A0-86C1-483D-AA10-0634DDD51942}"/>
                  </a:ext>
                </a:extLst>
              </p:cNvPr>
              <p:cNvSpPr/>
              <p:nvPr/>
            </p:nvSpPr>
            <p:spPr>
              <a:xfrm>
                <a:off x="6614003" y="55299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501" name="Straight Connector 500">
              <a:extLst>
                <a:ext uri="{FF2B5EF4-FFF2-40B4-BE49-F238E27FC236}">
                  <a16:creationId xmlns:a16="http://schemas.microsoft.com/office/drawing/2014/main" id="{76E516AE-45DB-4111-900D-5A94A1F419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4200" y="3635484"/>
              <a:ext cx="348113" cy="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F7BEF196-A7FE-4968-9E87-555666D186B8}"/>
                </a:ext>
              </a:extLst>
            </p:cNvPr>
            <p:cNvCxnSpPr>
              <a:stCxn id="490" idx="3"/>
              <a:endCxn id="463" idx="1"/>
            </p:cNvCxnSpPr>
            <p:nvPr/>
          </p:nvCxnSpPr>
          <p:spPr>
            <a:xfrm>
              <a:off x="7369922" y="3635484"/>
              <a:ext cx="439481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161C8DD-B7A2-4DC9-AF68-5569A756C67A}"/>
              </a:ext>
            </a:extLst>
          </p:cNvPr>
          <p:cNvCxnSpPr/>
          <p:nvPr/>
        </p:nvCxnSpPr>
        <p:spPr>
          <a:xfrm>
            <a:off x="5689600" y="1278021"/>
            <a:ext cx="0" cy="4652211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3" name="Title 1">
            <a:extLst>
              <a:ext uri="{FF2B5EF4-FFF2-40B4-BE49-F238E27FC236}">
                <a16:creationId xmlns:a16="http://schemas.microsoft.com/office/drawing/2014/main" id="{34385C96-F5A1-45ED-B36F-3C862E4CCE20}"/>
              </a:ext>
            </a:extLst>
          </p:cNvPr>
          <p:cNvSpPr txBox="1">
            <a:spLocks/>
          </p:cNvSpPr>
          <p:nvPr/>
        </p:nvSpPr>
        <p:spPr>
          <a:xfrm>
            <a:off x="704516" y="-2491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 dirty="0"/>
              <a:t>Equivalent ?</a:t>
            </a:r>
            <a:endParaRPr lang="en-CA" sz="4500" dirty="0"/>
          </a:p>
        </p:txBody>
      </p:sp>
    </p:spTree>
    <p:extLst>
      <p:ext uri="{BB962C8B-B14F-4D97-AF65-F5344CB8AC3E}">
        <p14:creationId xmlns:p14="http://schemas.microsoft.com/office/powerpoint/2010/main" val="21295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A6F85-C469-45D0-95C2-98DFB9AEB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GLOBAL VS LOCAL ACCURACY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D774B9E-A092-49AC-AE41-CA32F1C87A3E}"/>
              </a:ext>
            </a:extLst>
          </p:cNvPr>
          <p:cNvGraphicFramePr>
            <a:graphicFrameLocks noGrp="1"/>
          </p:cNvGraphicFramePr>
          <p:nvPr/>
        </p:nvGraphicFramePr>
        <p:xfrm>
          <a:off x="2200443" y="2819176"/>
          <a:ext cx="8128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36803309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4575140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34194869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6670817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72974208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28072885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10112828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35750574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55779769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70375842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8719432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44984238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6865747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7690267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46734392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9109925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27710513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01366719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48453328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1561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18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8599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56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16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631564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95FE77-C07E-441F-8F06-90027BB77B97}"/>
              </a:ext>
            </a:extLst>
          </p:cNvPr>
          <p:cNvCxnSpPr/>
          <p:nvPr/>
        </p:nvCxnSpPr>
        <p:spPr>
          <a:xfrm>
            <a:off x="1455821" y="3746276"/>
            <a:ext cx="61361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0C5AA5-9EC0-4717-A24A-4369BA3AEAF6}"/>
              </a:ext>
            </a:extLst>
          </p:cNvPr>
          <p:cNvCxnSpPr>
            <a:cxnSpLocks/>
          </p:cNvCxnSpPr>
          <p:nvPr/>
        </p:nvCxnSpPr>
        <p:spPr>
          <a:xfrm rot="5400000">
            <a:off x="6148137" y="2374676"/>
            <a:ext cx="61361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8B37AC5B-9A75-46F1-A5C2-FFF7005C1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12568" y="3374858"/>
            <a:ext cx="577516" cy="5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03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A6F85-C469-45D0-95C2-98DFB9AEB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GLOBAL VS LOCAL ACCURACY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D774B9E-A092-49AC-AE41-CA32F1C87A3E}"/>
              </a:ext>
            </a:extLst>
          </p:cNvPr>
          <p:cNvGraphicFramePr>
            <a:graphicFrameLocks noGrp="1"/>
          </p:cNvGraphicFramePr>
          <p:nvPr/>
        </p:nvGraphicFramePr>
        <p:xfrm>
          <a:off x="2200443" y="2819176"/>
          <a:ext cx="8128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36803309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4575140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34194869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6670817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72974208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28072885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10112828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35750574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55779769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70375842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8719432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44984238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6865747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7690267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46734392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9109925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27710513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01366719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48453328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1561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18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8599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56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16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631564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95FE77-C07E-441F-8F06-90027BB77B97}"/>
              </a:ext>
            </a:extLst>
          </p:cNvPr>
          <p:cNvCxnSpPr/>
          <p:nvPr/>
        </p:nvCxnSpPr>
        <p:spPr>
          <a:xfrm>
            <a:off x="1455821" y="3746276"/>
            <a:ext cx="61361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0C5AA5-9EC0-4717-A24A-4369BA3AEAF6}"/>
              </a:ext>
            </a:extLst>
          </p:cNvPr>
          <p:cNvCxnSpPr>
            <a:cxnSpLocks/>
          </p:cNvCxnSpPr>
          <p:nvPr/>
        </p:nvCxnSpPr>
        <p:spPr>
          <a:xfrm rot="5400000">
            <a:off x="6148137" y="2374676"/>
            <a:ext cx="61361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8B37AC5B-9A75-46F1-A5C2-FFF7005C1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515" y="3344779"/>
            <a:ext cx="577516" cy="5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63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F9A399-2D9A-4894-8F72-C3EE0B7F69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7" r="13818" b="1395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96E10B-608C-4C98-977B-2B4C2AE44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4270422" cy="1124712"/>
          </a:xfrm>
        </p:spPr>
        <p:txBody>
          <a:bodyPr anchor="b">
            <a:normAutofit/>
          </a:bodyPr>
          <a:lstStyle/>
          <a:p>
            <a:r>
              <a:rPr lang="en-US" sz="3600" dirty="0"/>
              <a:t>Marie’s Handwriting</a:t>
            </a:r>
            <a:endParaRPr lang="en-CA" sz="36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7FBDA-CE8D-45BA-9C28-31D6CCA22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Context matters </a:t>
            </a:r>
          </a:p>
          <a:p>
            <a:r>
              <a:rPr lang="en-US" sz="1700" dirty="0"/>
              <a:t>Unknown at test time</a:t>
            </a:r>
          </a:p>
          <a:p>
            <a:r>
              <a:rPr lang="en-US" sz="1700" dirty="0"/>
              <a:t>Learning order matters</a:t>
            </a:r>
            <a:endParaRPr lang="en-CA" sz="1700" dirty="0"/>
          </a:p>
          <a:p>
            <a:endParaRPr lang="en-CA" sz="1700" dirty="0"/>
          </a:p>
        </p:txBody>
      </p:sp>
    </p:spTree>
    <p:extLst>
      <p:ext uri="{BB962C8B-B14F-4D97-AF65-F5344CB8AC3E}">
        <p14:creationId xmlns:p14="http://schemas.microsoft.com/office/powerpoint/2010/main" val="351684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C1097DE-ABDC-4F20-B7BC-E410AFBBCD20}"/>
              </a:ext>
            </a:extLst>
          </p:cNvPr>
          <p:cNvCxnSpPr>
            <a:cxnSpLocks/>
          </p:cNvCxnSpPr>
          <p:nvPr/>
        </p:nvCxnSpPr>
        <p:spPr>
          <a:xfrm>
            <a:off x="6194755" y="1695386"/>
            <a:ext cx="0" cy="439151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F02FE5B-B60F-4555-8051-038EF654466C}"/>
              </a:ext>
            </a:extLst>
          </p:cNvPr>
          <p:cNvSpPr txBox="1"/>
          <p:nvPr/>
        </p:nvSpPr>
        <p:spPr>
          <a:xfrm>
            <a:off x="1903533" y="753652"/>
            <a:ext cx="3610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Meta-Training</a:t>
            </a:r>
            <a:endParaRPr lang="en-CA" sz="2800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7C9687-CB79-42E9-B919-6B3411C38B0F}"/>
              </a:ext>
            </a:extLst>
          </p:cNvPr>
          <p:cNvSpPr txBox="1"/>
          <p:nvPr/>
        </p:nvSpPr>
        <p:spPr>
          <a:xfrm>
            <a:off x="6778676" y="753652"/>
            <a:ext cx="3610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Meta-Testing</a:t>
            </a:r>
            <a:endParaRPr lang="en-CA" sz="2800" b="1" dirty="0"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03A64F-08EE-4FFC-B1B1-7F407E78B0CE}"/>
              </a:ext>
            </a:extLst>
          </p:cNvPr>
          <p:cNvCxnSpPr/>
          <p:nvPr/>
        </p:nvCxnSpPr>
        <p:spPr>
          <a:xfrm>
            <a:off x="3888451" y="2257978"/>
            <a:ext cx="0" cy="191489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F181C0-3CA0-4503-8155-F84D7FA3E629}"/>
              </a:ext>
            </a:extLst>
          </p:cNvPr>
          <p:cNvSpPr txBox="1"/>
          <p:nvPr/>
        </p:nvSpPr>
        <p:spPr>
          <a:xfrm>
            <a:off x="685961" y="1695386"/>
            <a:ext cx="235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Meta-Training Training</a:t>
            </a:r>
            <a:endParaRPr lang="en-CA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870406-6A1C-46F2-A8F1-52689A5E3F73}"/>
              </a:ext>
            </a:extLst>
          </p:cNvPr>
          <p:cNvSpPr txBox="1"/>
          <p:nvPr/>
        </p:nvSpPr>
        <p:spPr>
          <a:xfrm>
            <a:off x="3570029" y="1739050"/>
            <a:ext cx="290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Meta-Training </a:t>
            </a:r>
            <a:r>
              <a:rPr lang="en-US" b="1" dirty="0">
                <a:latin typeface="+mj-lt"/>
              </a:rPr>
              <a:t>Testing</a:t>
            </a:r>
            <a:endParaRPr lang="en-CA" b="1" dirty="0">
              <a:latin typeface="+mj-lt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198AFA7-EACA-4F55-ADE4-C80759496F63}"/>
              </a:ext>
            </a:extLst>
          </p:cNvPr>
          <p:cNvCxnSpPr/>
          <p:nvPr/>
        </p:nvCxnSpPr>
        <p:spPr>
          <a:xfrm>
            <a:off x="9836095" y="2257979"/>
            <a:ext cx="0" cy="191489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104858-EDF1-46D1-BB40-9F0567AF20C3}"/>
              </a:ext>
            </a:extLst>
          </p:cNvPr>
          <p:cNvSpPr txBox="1"/>
          <p:nvPr/>
        </p:nvSpPr>
        <p:spPr>
          <a:xfrm>
            <a:off x="6477161" y="1695386"/>
            <a:ext cx="235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Meta-Testing Training</a:t>
            </a:r>
            <a:endParaRPr lang="en-CA" b="1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DD605E-EB48-4D8B-8AD7-CA7C820343C4}"/>
              </a:ext>
            </a:extLst>
          </p:cNvPr>
          <p:cNvSpPr txBox="1"/>
          <p:nvPr/>
        </p:nvSpPr>
        <p:spPr>
          <a:xfrm>
            <a:off x="9734495" y="1695386"/>
            <a:ext cx="2251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Meta-Testing </a:t>
            </a:r>
            <a:r>
              <a:rPr lang="en-US" b="1" dirty="0">
                <a:latin typeface="+mj-lt"/>
              </a:rPr>
              <a:t>Testing</a:t>
            </a:r>
            <a:endParaRPr lang="en-CA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9176D7BD-1FC5-45D8-B9F1-CBBB1C422869}"/>
                  </a:ext>
                </a:extLst>
              </p:cNvPr>
              <p:cNvSpPr/>
              <p:nvPr/>
            </p:nvSpPr>
            <p:spPr>
              <a:xfrm>
                <a:off x="1396381" y="2360840"/>
                <a:ext cx="2034871" cy="71510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CA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fr-CA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CA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CA" b="0" i="1" dirty="0" smtClean="0">
                          <a:latin typeface="Cambria Math" panose="02040503050406030204" pitchFamily="18" charset="0"/>
                        </a:rPr>
                        <m:t>  …</m:t>
                      </m:r>
                      <m:sSubSup>
                        <m:sSubSupPr>
                          <m:ctrlPr>
                            <a:rPr lang="fr-CA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CA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9176D7BD-1FC5-45D8-B9F1-CBBB1C4228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81" y="2360840"/>
                <a:ext cx="2034871" cy="71510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77DB9C-13FA-4C58-8242-EB8C82EF6161}"/>
                  </a:ext>
                </a:extLst>
              </p:cNvPr>
              <p:cNvSpPr txBox="1"/>
              <p:nvPr/>
            </p:nvSpPr>
            <p:spPr>
              <a:xfrm>
                <a:off x="4159884" y="2533728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fr-CA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CA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CA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77DB9C-13FA-4C58-8242-EB8C82EF6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84" y="2533728"/>
                <a:ext cx="91440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6597ED-4755-4C99-AA01-4ED26CC97F7E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>
            <a:off x="3431252" y="2718394"/>
            <a:ext cx="7286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0980FBE-58A6-49A1-8C9B-179F56DFB4F5}"/>
                  </a:ext>
                </a:extLst>
              </p:cNvPr>
              <p:cNvSpPr/>
              <p:nvPr/>
            </p:nvSpPr>
            <p:spPr>
              <a:xfrm>
                <a:off x="635456" y="2531099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0980FBE-58A6-49A1-8C9B-179F56DFB4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56" y="2531099"/>
                <a:ext cx="46128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B176931-F4E7-433D-902E-96AFADA2C1B7}"/>
                  </a:ext>
                </a:extLst>
              </p:cNvPr>
              <p:cNvSpPr/>
              <p:nvPr/>
            </p:nvSpPr>
            <p:spPr>
              <a:xfrm>
                <a:off x="1396381" y="3180176"/>
                <a:ext cx="2034871" cy="71510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CA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fr-CA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CA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CA" b="0" i="1" dirty="0" smtClean="0">
                          <a:latin typeface="Cambria Math" panose="02040503050406030204" pitchFamily="18" charset="0"/>
                        </a:rPr>
                        <m:t>  …</m:t>
                      </m:r>
                      <m:sSubSup>
                        <m:sSubSupPr>
                          <m:ctrlPr>
                            <a:rPr lang="fr-CA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CA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0B176931-F4E7-433D-902E-96AFADA2C1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6381" y="3180176"/>
                <a:ext cx="2034871" cy="71510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D9705-06EA-461C-B48B-F89C3502E067}"/>
                  </a:ext>
                </a:extLst>
              </p:cNvPr>
              <p:cNvSpPr txBox="1"/>
              <p:nvPr/>
            </p:nvSpPr>
            <p:spPr>
              <a:xfrm>
                <a:off x="4159884" y="3353064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fr-CA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CA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CA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D9705-06EA-461C-B48B-F89C3502E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84" y="3353064"/>
                <a:ext cx="914400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D4937BB-949F-4E54-B02E-30883B128FFD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3431252" y="3537730"/>
            <a:ext cx="7286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ACBF4CE-E787-43C8-BABF-72899831144D}"/>
                  </a:ext>
                </a:extLst>
              </p:cNvPr>
              <p:cNvSpPr/>
              <p:nvPr/>
            </p:nvSpPr>
            <p:spPr>
              <a:xfrm>
                <a:off x="635456" y="3350435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ACBF4CE-E787-43C8-BABF-7289983114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56" y="3350435"/>
                <a:ext cx="46128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03440BA-6E4E-4B04-9D82-DB52042B5658}"/>
                  </a:ext>
                </a:extLst>
              </p:cNvPr>
              <p:cNvSpPr/>
              <p:nvPr/>
            </p:nvSpPr>
            <p:spPr>
              <a:xfrm>
                <a:off x="711246" y="4169771"/>
                <a:ext cx="3097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b="0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03440BA-6E4E-4B04-9D82-DB52042B56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46" y="4169771"/>
                <a:ext cx="3097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A003267-87A5-45AB-8045-13BD45DA2599}"/>
                  </a:ext>
                </a:extLst>
              </p:cNvPr>
              <p:cNvSpPr/>
              <p:nvPr/>
            </p:nvSpPr>
            <p:spPr>
              <a:xfrm>
                <a:off x="635456" y="4993519"/>
                <a:ext cx="5234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CA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A003267-87A5-45AB-8045-13BD45DA2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56" y="4993519"/>
                <a:ext cx="52341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A507E56C-856D-4E99-894D-CFE342A42EA4}"/>
              </a:ext>
            </a:extLst>
          </p:cNvPr>
          <p:cNvSpPr/>
          <p:nvPr/>
        </p:nvSpPr>
        <p:spPr>
          <a:xfrm>
            <a:off x="5826177" y="3028013"/>
            <a:ext cx="844444" cy="322422"/>
          </a:xfrm>
          <a:prstGeom prst="rightArrow">
            <a:avLst>
              <a:gd name="adj1" fmla="val 50000"/>
              <a:gd name="adj2" fmla="val 9029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1D9B02A7-E175-426F-9A11-13A93EA867D8}"/>
                  </a:ext>
                </a:extLst>
              </p:cNvPr>
              <p:cNvSpPr/>
              <p:nvPr/>
            </p:nvSpPr>
            <p:spPr>
              <a:xfrm>
                <a:off x="7377847" y="2360840"/>
                <a:ext cx="2034871" cy="715108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CA" b="0" i="1" dirty="0" smtClean="0"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fr-CA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CA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CA" b="0" i="1" dirty="0" smtClean="0">
                          <a:latin typeface="Cambria Math" panose="02040503050406030204" pitchFamily="18" charset="0"/>
                        </a:rPr>
                        <m:t>  …</m:t>
                      </m:r>
                      <m:sSubSup>
                        <m:sSubSupPr>
                          <m:ctrlPr>
                            <a:rPr lang="fr-CA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CA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1D9B02A7-E175-426F-9A11-13A93EA867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847" y="2360840"/>
                <a:ext cx="2034871" cy="715108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57DA4B-915C-4741-8331-7AB65FA86013}"/>
                  </a:ext>
                </a:extLst>
              </p:cNvPr>
              <p:cNvSpPr txBox="1"/>
              <p:nvPr/>
            </p:nvSpPr>
            <p:spPr>
              <a:xfrm>
                <a:off x="10141350" y="2533728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fr-CA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CA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CA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CA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57DA4B-915C-4741-8331-7AB65FA86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1350" y="2533728"/>
                <a:ext cx="914400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64EF183-FC71-42D5-8EA1-AB8754AFB356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9412718" y="2718394"/>
            <a:ext cx="7286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64CDEDE-4B2C-44C3-9944-990CDCB99E8B}"/>
                  </a:ext>
                </a:extLst>
              </p:cNvPr>
              <p:cNvSpPr/>
              <p:nvPr/>
            </p:nvSpPr>
            <p:spPr>
              <a:xfrm>
                <a:off x="6616922" y="2531099"/>
                <a:ext cx="5234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CA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64CDEDE-4B2C-44C3-9944-990CDCB99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922" y="2531099"/>
                <a:ext cx="52341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0508FEA-126B-4AA6-8708-78081384EAF1}"/>
              </a:ext>
            </a:extLst>
          </p:cNvPr>
          <p:cNvCxnSpPr>
            <a:cxnSpLocks/>
          </p:cNvCxnSpPr>
          <p:nvPr/>
        </p:nvCxnSpPr>
        <p:spPr>
          <a:xfrm>
            <a:off x="3888451" y="2257978"/>
            <a:ext cx="0" cy="346370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480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3B6FB-748A-4A70-AAAD-C56751424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Handwritings  </a:t>
            </a:r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6F4E6B-3E75-45AC-AFDA-CFD8CEBA9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75" y="2526444"/>
            <a:ext cx="1000125" cy="1000125"/>
          </a:xfrm>
          <a:prstGeom prst="rect">
            <a:avLst/>
          </a:prstGeom>
        </p:spPr>
      </p:pic>
      <p:pic>
        <p:nvPicPr>
          <p:cNvPr id="7" name="Picture 6" descr="A close up of a stool&#10;&#10;Description automatically generated">
            <a:extLst>
              <a:ext uri="{FF2B5EF4-FFF2-40B4-BE49-F238E27FC236}">
                <a16:creationId xmlns:a16="http://schemas.microsoft.com/office/drawing/2014/main" id="{1E7B868F-1666-427A-A580-EAFACE9623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084" y="2451860"/>
            <a:ext cx="1000125" cy="1000125"/>
          </a:xfrm>
          <a:prstGeom prst="rect">
            <a:avLst/>
          </a:prstGeom>
        </p:spPr>
      </p:pic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C09A153C-E6F9-42B8-AB05-C7D65AF07C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093" y="2451860"/>
            <a:ext cx="1000125" cy="1000125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0F3E4C7D-DAA8-462B-944C-40BE268514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102" y="2451860"/>
            <a:ext cx="1000125" cy="1000125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68E7973F-CB06-4CFF-81AC-C1C645E417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111" y="2451860"/>
            <a:ext cx="1000125" cy="1000125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1E7B6876-6DF9-4CBD-B057-467007DABD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120" y="2451860"/>
            <a:ext cx="1000125" cy="1000125"/>
          </a:xfrm>
          <a:prstGeom prst="rect">
            <a:avLst/>
          </a:prstGeom>
        </p:spPr>
      </p:pic>
      <p:pic>
        <p:nvPicPr>
          <p:cNvPr id="19" name="Picture 18" descr="A close up of a stool&#10;&#10;Description automatically generated">
            <a:extLst>
              <a:ext uri="{FF2B5EF4-FFF2-40B4-BE49-F238E27FC236}">
                <a16:creationId xmlns:a16="http://schemas.microsoft.com/office/drawing/2014/main" id="{5BA72776-0EDC-4904-87E4-51BFCABE9A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29" y="2451860"/>
            <a:ext cx="1000125" cy="1000125"/>
          </a:xfrm>
          <a:prstGeom prst="rect">
            <a:avLst/>
          </a:prstGeom>
        </p:spPr>
      </p:pic>
      <p:pic>
        <p:nvPicPr>
          <p:cNvPr id="21" name="Picture 20" descr="A picture containing mirror&#10;&#10;Description automatically generated">
            <a:extLst>
              <a:ext uri="{FF2B5EF4-FFF2-40B4-BE49-F238E27FC236}">
                <a16:creationId xmlns:a16="http://schemas.microsoft.com/office/drawing/2014/main" id="{D16BC688-F291-4CB4-84CF-9AD3AD815E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135" y="2451860"/>
            <a:ext cx="1000125" cy="1000125"/>
          </a:xfrm>
          <a:prstGeom prst="rect">
            <a:avLst/>
          </a:prstGeom>
        </p:spPr>
      </p:pic>
      <p:pic>
        <p:nvPicPr>
          <p:cNvPr id="23" name="Picture 22" descr="A close up of a device&#10;&#10;Description automatically generated">
            <a:extLst>
              <a:ext uri="{FF2B5EF4-FFF2-40B4-BE49-F238E27FC236}">
                <a16:creationId xmlns:a16="http://schemas.microsoft.com/office/drawing/2014/main" id="{6E186361-6DE1-4E64-A5EB-9C88CD7FF8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134" y="4264755"/>
            <a:ext cx="1000125" cy="1000125"/>
          </a:xfrm>
          <a:prstGeom prst="rect">
            <a:avLst/>
          </a:prstGeom>
        </p:spPr>
      </p:pic>
      <p:pic>
        <p:nvPicPr>
          <p:cNvPr id="25" name="Picture 24" descr="A picture containing table&#10;&#10;Description automatically generated">
            <a:extLst>
              <a:ext uri="{FF2B5EF4-FFF2-40B4-BE49-F238E27FC236}">
                <a16:creationId xmlns:a16="http://schemas.microsoft.com/office/drawing/2014/main" id="{CECD1A62-B302-4C33-9E35-9E7823FF27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75" y="4264754"/>
            <a:ext cx="1000125" cy="1000125"/>
          </a:xfrm>
          <a:prstGeom prst="rect">
            <a:avLst/>
          </a:prstGeom>
        </p:spPr>
      </p:pic>
      <p:pic>
        <p:nvPicPr>
          <p:cNvPr id="27" name="Picture 26" descr="A picture containing table&#10;&#10;Description automatically generated">
            <a:extLst>
              <a:ext uri="{FF2B5EF4-FFF2-40B4-BE49-F238E27FC236}">
                <a16:creationId xmlns:a16="http://schemas.microsoft.com/office/drawing/2014/main" id="{FCC1D1CF-181B-4C62-A6D5-6BC43D8982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083" y="4264756"/>
            <a:ext cx="1000125" cy="1000125"/>
          </a:xfrm>
          <a:prstGeom prst="rect">
            <a:avLst/>
          </a:prstGeom>
        </p:spPr>
      </p:pic>
      <p:pic>
        <p:nvPicPr>
          <p:cNvPr id="29" name="Picture 28" descr="A picture containing table&#10;&#10;Description automatically generated">
            <a:extLst>
              <a:ext uri="{FF2B5EF4-FFF2-40B4-BE49-F238E27FC236}">
                <a16:creationId xmlns:a16="http://schemas.microsoft.com/office/drawing/2014/main" id="{94CB7013-4756-4339-A488-8F434C8FCF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091" y="4264756"/>
            <a:ext cx="1000125" cy="1000125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DB3E3958-9EE9-4B26-B58E-A34B83C665D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099" y="4264756"/>
            <a:ext cx="1000125" cy="1000125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22580C5F-DD87-406D-BBCD-57335F71908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107" y="4264756"/>
            <a:ext cx="1000125" cy="1000125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82346329-B68C-487E-9E39-E821FE2E4BF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115" y="4264756"/>
            <a:ext cx="1000125" cy="1000125"/>
          </a:xfrm>
          <a:prstGeom prst="rect">
            <a:avLst/>
          </a:prstGeom>
        </p:spPr>
      </p:pic>
      <p:pic>
        <p:nvPicPr>
          <p:cNvPr id="37" name="Picture 36" descr="A picture containing table&#10;&#10;Description automatically generated">
            <a:extLst>
              <a:ext uri="{FF2B5EF4-FFF2-40B4-BE49-F238E27FC236}">
                <a16:creationId xmlns:a16="http://schemas.microsoft.com/office/drawing/2014/main" id="{B7966EA2-CA4A-4391-87E0-D21A5ABEA99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123" y="4264756"/>
            <a:ext cx="1000125" cy="1000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4A3D82F-106F-4561-911A-DF377A3F5D9A}"/>
                  </a:ext>
                </a:extLst>
              </p:cNvPr>
              <p:cNvSpPr txBox="1"/>
              <p:nvPr/>
            </p:nvSpPr>
            <p:spPr>
              <a:xfrm>
                <a:off x="3396866" y="2597979"/>
                <a:ext cx="91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4A3D82F-106F-4561-911A-DF377A3F5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866" y="2597979"/>
                <a:ext cx="914400" cy="70788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B546638-B90C-4BA1-A910-2D785E48B678}"/>
                  </a:ext>
                </a:extLst>
              </p:cNvPr>
              <p:cNvSpPr txBox="1"/>
              <p:nvPr/>
            </p:nvSpPr>
            <p:spPr>
              <a:xfrm>
                <a:off x="3483924" y="4410873"/>
                <a:ext cx="914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400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4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B546638-B90C-4BA1-A910-2D785E48B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924" y="4410873"/>
                <a:ext cx="914400" cy="70788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22D7389C-C5CC-4649-9840-28342912FB34}"/>
              </a:ext>
            </a:extLst>
          </p:cNvPr>
          <p:cNvSpPr txBox="1"/>
          <p:nvPr/>
        </p:nvSpPr>
        <p:spPr>
          <a:xfrm>
            <a:off x="6403045" y="1491477"/>
            <a:ext cx="2907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ANML_k8</a:t>
            </a:r>
            <a:endParaRPr lang="en-CA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9703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8A46-930D-4364-8714-1504264A1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Cellular Division in ANML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0E854-034A-443F-869D-30C3A83F0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Distinction Network</a:t>
            </a:r>
            <a:endParaRPr lang="en-CA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3736CD-28B9-42D9-85C4-47EB2B3D301E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7114650" y="3758739"/>
            <a:ext cx="1256936" cy="451015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D7E5D6-9F73-4494-87F6-E8A164E9479C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7114650" y="3307725"/>
            <a:ext cx="1256935" cy="451014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B2A2FC-AB58-40A7-9F1B-6DEFB4FD27B3}"/>
              </a:ext>
            </a:extLst>
          </p:cNvPr>
          <p:cNvCxnSpPr>
            <a:cxnSpLocks/>
            <a:stCxn id="17" idx="3"/>
            <a:endCxn id="11" idx="1"/>
          </p:cNvCxnSpPr>
          <p:nvPr/>
        </p:nvCxnSpPr>
        <p:spPr>
          <a:xfrm>
            <a:off x="5649965" y="2876321"/>
            <a:ext cx="1234389" cy="882418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4B86D8-FC14-48B3-A1D7-E6916E0A8D53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 flipV="1">
            <a:off x="5649965" y="1999409"/>
            <a:ext cx="1234389" cy="876912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32D6040-A42A-48F3-A693-21E429BD9971}"/>
              </a:ext>
            </a:extLst>
          </p:cNvPr>
          <p:cNvSpPr/>
          <p:nvPr/>
        </p:nvSpPr>
        <p:spPr>
          <a:xfrm>
            <a:off x="8371585" y="4130791"/>
            <a:ext cx="230296" cy="23029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FE46808-089E-4DF5-8720-5A73AC1CB19C}"/>
              </a:ext>
            </a:extLst>
          </p:cNvPr>
          <p:cNvSpPr/>
          <p:nvPr/>
        </p:nvSpPr>
        <p:spPr>
          <a:xfrm>
            <a:off x="8371585" y="3169871"/>
            <a:ext cx="230296" cy="23029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661076-CEA9-425B-8EA6-C30A65F128A0}"/>
              </a:ext>
            </a:extLst>
          </p:cNvPr>
          <p:cNvSpPr/>
          <p:nvPr/>
        </p:nvSpPr>
        <p:spPr>
          <a:xfrm>
            <a:off x="6884354" y="3643591"/>
            <a:ext cx="230296" cy="23029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BC192F-39B0-4028-B780-3879B4F67629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7114650" y="1999409"/>
            <a:ext cx="1256936" cy="451015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DDCF169-07BE-4D4D-A9DF-7195F139C652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7114650" y="1548395"/>
            <a:ext cx="1256935" cy="451014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E2907C8-1166-4A30-8B43-47A94DE0E870}"/>
              </a:ext>
            </a:extLst>
          </p:cNvPr>
          <p:cNvSpPr/>
          <p:nvPr/>
        </p:nvSpPr>
        <p:spPr>
          <a:xfrm>
            <a:off x="8371585" y="2371461"/>
            <a:ext cx="230296" cy="23029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95B4161-F26F-46EE-82D0-DB48E0AE2D75}"/>
              </a:ext>
            </a:extLst>
          </p:cNvPr>
          <p:cNvSpPr/>
          <p:nvPr/>
        </p:nvSpPr>
        <p:spPr>
          <a:xfrm>
            <a:off x="8371585" y="1410541"/>
            <a:ext cx="230296" cy="23029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3BAC1D7-E682-4E3C-815A-529BAA0A4377}"/>
              </a:ext>
            </a:extLst>
          </p:cNvPr>
          <p:cNvSpPr/>
          <p:nvPr/>
        </p:nvSpPr>
        <p:spPr>
          <a:xfrm>
            <a:off x="6884354" y="1884261"/>
            <a:ext cx="230296" cy="23029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D90462E-50DD-495B-878C-8203A421A5A5}"/>
              </a:ext>
            </a:extLst>
          </p:cNvPr>
          <p:cNvSpPr/>
          <p:nvPr/>
        </p:nvSpPr>
        <p:spPr>
          <a:xfrm>
            <a:off x="5419669" y="2761173"/>
            <a:ext cx="230296" cy="23029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4F7C73-2970-4305-85AD-C5011D00DF7A}"/>
              </a:ext>
            </a:extLst>
          </p:cNvPr>
          <p:cNvCxnSpPr>
            <a:cxnSpLocks/>
          </p:cNvCxnSpPr>
          <p:nvPr/>
        </p:nvCxnSpPr>
        <p:spPr>
          <a:xfrm>
            <a:off x="8601882" y="1515731"/>
            <a:ext cx="835736" cy="215356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76CA310-C7C0-4BC9-A3A2-9D2DCEE85736}"/>
              </a:ext>
            </a:extLst>
          </p:cNvPr>
          <p:cNvCxnSpPr>
            <a:cxnSpLocks/>
          </p:cNvCxnSpPr>
          <p:nvPr/>
        </p:nvCxnSpPr>
        <p:spPr>
          <a:xfrm flipV="1">
            <a:off x="8601881" y="1300375"/>
            <a:ext cx="835736" cy="215356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7B016B3-0A9D-4D64-9A99-AF781E2E0D98}"/>
              </a:ext>
            </a:extLst>
          </p:cNvPr>
          <p:cNvSpPr/>
          <p:nvPr/>
        </p:nvSpPr>
        <p:spPr>
          <a:xfrm>
            <a:off x="9437617" y="1177758"/>
            <a:ext cx="230296" cy="23029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5B0AF8C-8598-49E7-A051-93088D2E5884}"/>
              </a:ext>
            </a:extLst>
          </p:cNvPr>
          <p:cNvSpPr/>
          <p:nvPr/>
        </p:nvSpPr>
        <p:spPr>
          <a:xfrm>
            <a:off x="9437617" y="1638348"/>
            <a:ext cx="230296" cy="23029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E7E608B-938C-4B0C-8D13-140A9996AD23}"/>
              </a:ext>
            </a:extLst>
          </p:cNvPr>
          <p:cNvCxnSpPr>
            <a:cxnSpLocks/>
          </p:cNvCxnSpPr>
          <p:nvPr/>
        </p:nvCxnSpPr>
        <p:spPr>
          <a:xfrm>
            <a:off x="8601882" y="2486583"/>
            <a:ext cx="835736" cy="215356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5011ECE-0C17-4D3F-9E57-A789FC102B2A}"/>
              </a:ext>
            </a:extLst>
          </p:cNvPr>
          <p:cNvCxnSpPr>
            <a:cxnSpLocks/>
          </p:cNvCxnSpPr>
          <p:nvPr/>
        </p:nvCxnSpPr>
        <p:spPr>
          <a:xfrm flipV="1">
            <a:off x="8601881" y="2271227"/>
            <a:ext cx="835736" cy="215356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6589CA1-6400-4349-BF83-92D40901735B}"/>
              </a:ext>
            </a:extLst>
          </p:cNvPr>
          <p:cNvSpPr/>
          <p:nvPr/>
        </p:nvSpPr>
        <p:spPr>
          <a:xfrm>
            <a:off x="9437617" y="2148610"/>
            <a:ext cx="230296" cy="23029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ADE77F2-4FAF-4A2E-A2E8-0E8A99C5082E}"/>
              </a:ext>
            </a:extLst>
          </p:cNvPr>
          <p:cNvSpPr/>
          <p:nvPr/>
        </p:nvSpPr>
        <p:spPr>
          <a:xfrm>
            <a:off x="9437617" y="2609200"/>
            <a:ext cx="230296" cy="23029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8D11D5-75C3-43D9-AC76-9CB28C3D494E}"/>
              </a:ext>
            </a:extLst>
          </p:cNvPr>
          <p:cNvCxnSpPr>
            <a:cxnSpLocks/>
          </p:cNvCxnSpPr>
          <p:nvPr/>
        </p:nvCxnSpPr>
        <p:spPr>
          <a:xfrm>
            <a:off x="8601882" y="3277549"/>
            <a:ext cx="835736" cy="215356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322296E-AA95-4DDC-B8E1-CDE374206CE6}"/>
              </a:ext>
            </a:extLst>
          </p:cNvPr>
          <p:cNvCxnSpPr>
            <a:cxnSpLocks/>
          </p:cNvCxnSpPr>
          <p:nvPr/>
        </p:nvCxnSpPr>
        <p:spPr>
          <a:xfrm flipV="1">
            <a:off x="8601881" y="3062193"/>
            <a:ext cx="835736" cy="215356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152A8C0-D433-461E-AA0A-BFE93DE8FF60}"/>
              </a:ext>
            </a:extLst>
          </p:cNvPr>
          <p:cNvSpPr/>
          <p:nvPr/>
        </p:nvSpPr>
        <p:spPr>
          <a:xfrm>
            <a:off x="9437617" y="2939576"/>
            <a:ext cx="230296" cy="23029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CD4275A-590F-4859-866B-9F6F3B782951}"/>
              </a:ext>
            </a:extLst>
          </p:cNvPr>
          <p:cNvSpPr/>
          <p:nvPr/>
        </p:nvSpPr>
        <p:spPr>
          <a:xfrm>
            <a:off x="9437617" y="3400166"/>
            <a:ext cx="230296" cy="23029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559F20-80BB-440B-B79D-3EF89C767312}"/>
              </a:ext>
            </a:extLst>
          </p:cNvPr>
          <p:cNvCxnSpPr>
            <a:cxnSpLocks/>
          </p:cNvCxnSpPr>
          <p:nvPr/>
        </p:nvCxnSpPr>
        <p:spPr>
          <a:xfrm>
            <a:off x="8601882" y="4238469"/>
            <a:ext cx="835736" cy="215356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06E7D1B-5B86-4E55-89E0-46693ED4680C}"/>
              </a:ext>
            </a:extLst>
          </p:cNvPr>
          <p:cNvCxnSpPr>
            <a:cxnSpLocks/>
          </p:cNvCxnSpPr>
          <p:nvPr/>
        </p:nvCxnSpPr>
        <p:spPr>
          <a:xfrm flipV="1">
            <a:off x="8601881" y="4023113"/>
            <a:ext cx="835736" cy="215356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3C955B2-1D9B-4478-8E3E-2A222F6ACFEF}"/>
              </a:ext>
            </a:extLst>
          </p:cNvPr>
          <p:cNvSpPr/>
          <p:nvPr/>
        </p:nvSpPr>
        <p:spPr>
          <a:xfrm>
            <a:off x="9437617" y="3900496"/>
            <a:ext cx="230296" cy="23029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886155C-4ADD-46B2-A143-3F3E4713D044}"/>
              </a:ext>
            </a:extLst>
          </p:cNvPr>
          <p:cNvSpPr/>
          <p:nvPr/>
        </p:nvSpPr>
        <p:spPr>
          <a:xfrm>
            <a:off x="9437617" y="4361086"/>
            <a:ext cx="230296" cy="23029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1DFD2CB-B7F7-4C71-864C-618CA4EF88DA}"/>
              </a:ext>
            </a:extLst>
          </p:cNvPr>
          <p:cNvGrpSpPr/>
          <p:nvPr/>
        </p:nvGrpSpPr>
        <p:grpSpPr>
          <a:xfrm>
            <a:off x="4670676" y="5554836"/>
            <a:ext cx="1464950" cy="565090"/>
            <a:chOff x="3525604" y="879935"/>
            <a:chExt cx="2089026" cy="805822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C8891B2E-FDFB-4567-8E14-A612A334B149}"/>
                </a:ext>
              </a:extLst>
            </p:cNvPr>
            <p:cNvGrpSpPr/>
            <p:nvPr/>
          </p:nvGrpSpPr>
          <p:grpSpPr>
            <a:xfrm>
              <a:off x="3525604" y="879935"/>
              <a:ext cx="1093912" cy="805822"/>
              <a:chOff x="2640331" y="3139440"/>
              <a:chExt cx="2170043" cy="1598544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4107080-2F6B-4028-B6CF-51BE6086CAE5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4BA69E25-4BD8-44AD-892C-02134F8FCB37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3B03AE40-B4DA-4BFA-B2D5-FB4EF264A811}"/>
                </a:ext>
              </a:extLst>
            </p:cNvPr>
            <p:cNvGrpSpPr/>
            <p:nvPr/>
          </p:nvGrpSpPr>
          <p:grpSpPr>
            <a:xfrm>
              <a:off x="4619516" y="985824"/>
              <a:ext cx="362862" cy="670868"/>
              <a:chOff x="4809830" y="947412"/>
              <a:chExt cx="362862" cy="670868"/>
            </a:xfrm>
          </p:grpSpPr>
          <p:sp>
            <p:nvSpPr>
              <p:cNvPr id="106" name="Rectangle: Rounded Corners 105">
                <a:extLst>
                  <a:ext uri="{FF2B5EF4-FFF2-40B4-BE49-F238E27FC236}">
                    <a16:creationId xmlns:a16="http://schemas.microsoft.com/office/drawing/2014/main" id="{C523284A-4577-4528-A890-EE8748BFA2F6}"/>
                  </a:ext>
                </a:extLst>
              </p:cNvPr>
              <p:cNvSpPr/>
              <p:nvPr/>
            </p:nvSpPr>
            <p:spPr>
              <a:xfrm>
                <a:off x="4883863" y="947412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160E082A-F9B0-498D-A2E8-1286C65823BE}"/>
                  </a:ext>
                </a:extLst>
              </p:cNvPr>
              <p:cNvSpPr/>
              <p:nvPr/>
            </p:nvSpPr>
            <p:spPr>
              <a:xfrm>
                <a:off x="4942936" y="102030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C3C29138-64EB-4212-9F5E-F04860563D33}"/>
                  </a:ext>
                </a:extLst>
              </p:cNvPr>
              <p:cNvSpPr/>
              <p:nvPr/>
            </p:nvSpPr>
            <p:spPr>
              <a:xfrm>
                <a:off x="4942936" y="116311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EB88B36F-11A7-4F26-8AB5-917DE9B9577A}"/>
                  </a:ext>
                </a:extLst>
              </p:cNvPr>
              <p:cNvSpPr/>
              <p:nvPr/>
            </p:nvSpPr>
            <p:spPr>
              <a:xfrm>
                <a:off x="4942936" y="130592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88C00BC4-D864-4F73-AAEE-BE1F4DE46D8B}"/>
                  </a:ext>
                </a:extLst>
              </p:cNvPr>
              <p:cNvSpPr/>
              <p:nvPr/>
            </p:nvSpPr>
            <p:spPr>
              <a:xfrm>
                <a:off x="4942936" y="144873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523BEA5-DEC7-4DDC-8911-EDC8F4F84B26}"/>
                  </a:ext>
                </a:extLst>
              </p:cNvPr>
              <p:cNvCxnSpPr/>
              <p:nvPr/>
            </p:nvCxnSpPr>
            <p:spPr>
              <a:xfrm>
                <a:off x="4809830" y="1275834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B5A1F4D6-D2A2-4D6D-B63D-77B6D5BD73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8660" y="1276475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F97D285E-93DC-4358-A706-A2DE01D5FC30}"/>
                </a:ext>
              </a:extLst>
            </p:cNvPr>
            <p:cNvSpPr/>
            <p:nvPr/>
          </p:nvSpPr>
          <p:spPr>
            <a:xfrm>
              <a:off x="4996108" y="985824"/>
              <a:ext cx="214797" cy="67086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5A0D89A-EF06-40DF-9DAA-C040E4D48990}"/>
                </a:ext>
              </a:extLst>
            </p:cNvPr>
            <p:cNvSpPr/>
            <p:nvPr/>
          </p:nvSpPr>
          <p:spPr>
            <a:xfrm>
              <a:off x="5055181" y="105871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36CE8FB7-6DB4-46ED-8BD3-F2494E1A0F55}"/>
                </a:ext>
              </a:extLst>
            </p:cNvPr>
            <p:cNvSpPr/>
            <p:nvPr/>
          </p:nvSpPr>
          <p:spPr>
            <a:xfrm>
              <a:off x="5055181" y="120152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74F96BB-3DE8-4212-BC00-3F88991A4917}"/>
                </a:ext>
              </a:extLst>
            </p:cNvPr>
            <p:cNvSpPr/>
            <p:nvPr/>
          </p:nvSpPr>
          <p:spPr>
            <a:xfrm>
              <a:off x="5055181" y="134433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BA0F4CB-B330-4CE2-9F61-B3CFB77E2538}"/>
                </a:ext>
              </a:extLst>
            </p:cNvPr>
            <p:cNvSpPr/>
            <p:nvPr/>
          </p:nvSpPr>
          <p:spPr>
            <a:xfrm>
              <a:off x="5055181" y="148714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FFF14AD-967E-46B3-BE32-FCD566C5E36E}"/>
                </a:ext>
              </a:extLst>
            </p:cNvPr>
            <p:cNvCxnSpPr/>
            <p:nvPr/>
          </p:nvCxnSpPr>
          <p:spPr>
            <a:xfrm>
              <a:off x="4922075" y="1314246"/>
              <a:ext cx="7403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240AF387-CD98-4C2E-8ADC-049570413C1B}"/>
                </a:ext>
              </a:extLst>
            </p:cNvPr>
            <p:cNvCxnSpPr>
              <a:cxnSpLocks/>
            </p:cNvCxnSpPr>
            <p:nvPr/>
          </p:nvCxnSpPr>
          <p:spPr>
            <a:xfrm>
              <a:off x="5210905" y="1314887"/>
              <a:ext cx="4037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13AC75E-0731-4E56-A56D-895F242E7973}"/>
              </a:ext>
            </a:extLst>
          </p:cNvPr>
          <p:cNvGrpSpPr/>
          <p:nvPr/>
        </p:nvGrpSpPr>
        <p:grpSpPr>
          <a:xfrm>
            <a:off x="6139043" y="5554836"/>
            <a:ext cx="1464950" cy="565090"/>
            <a:chOff x="3525604" y="879935"/>
            <a:chExt cx="2089026" cy="805822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466B874-5C54-4665-9DB2-5915A50097E4}"/>
                </a:ext>
              </a:extLst>
            </p:cNvPr>
            <p:cNvGrpSpPr/>
            <p:nvPr/>
          </p:nvGrpSpPr>
          <p:grpSpPr>
            <a:xfrm>
              <a:off x="3525604" y="879935"/>
              <a:ext cx="1093912" cy="805822"/>
              <a:chOff x="2640331" y="3139440"/>
              <a:chExt cx="2170043" cy="1598544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51650B4-9D75-4576-981B-304E0BE7189B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A96511C-7957-41EC-8D27-B0AB2A5895E3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AEAE9AF-2CCB-44DE-95B1-3BEACAF3EB0E}"/>
                </a:ext>
              </a:extLst>
            </p:cNvPr>
            <p:cNvGrpSpPr/>
            <p:nvPr/>
          </p:nvGrpSpPr>
          <p:grpSpPr>
            <a:xfrm>
              <a:off x="4619516" y="985824"/>
              <a:ext cx="362862" cy="670868"/>
              <a:chOff x="4809830" y="947412"/>
              <a:chExt cx="362862" cy="670868"/>
            </a:xfrm>
          </p:grpSpPr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7410C5DA-702F-4CED-B660-E77FEA551068}"/>
                  </a:ext>
                </a:extLst>
              </p:cNvPr>
              <p:cNvSpPr/>
              <p:nvPr/>
            </p:nvSpPr>
            <p:spPr>
              <a:xfrm>
                <a:off x="4883863" y="947412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11245DE5-13E3-439A-8C98-5F18B2D61F3B}"/>
                  </a:ext>
                </a:extLst>
              </p:cNvPr>
              <p:cNvSpPr/>
              <p:nvPr/>
            </p:nvSpPr>
            <p:spPr>
              <a:xfrm>
                <a:off x="4942936" y="102030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016D2F47-AAC8-4B3A-87A8-C8C63BBD9AB7}"/>
                  </a:ext>
                </a:extLst>
              </p:cNvPr>
              <p:cNvSpPr/>
              <p:nvPr/>
            </p:nvSpPr>
            <p:spPr>
              <a:xfrm>
                <a:off x="4942936" y="116311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77D495A1-76DD-49A9-8392-1E77853FF477}"/>
                  </a:ext>
                </a:extLst>
              </p:cNvPr>
              <p:cNvSpPr/>
              <p:nvPr/>
            </p:nvSpPr>
            <p:spPr>
              <a:xfrm>
                <a:off x="4942936" y="130592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64F8B2DA-DF9A-4FA7-ADCE-B88285DF56E0}"/>
                  </a:ext>
                </a:extLst>
              </p:cNvPr>
              <p:cNvSpPr/>
              <p:nvPr/>
            </p:nvSpPr>
            <p:spPr>
              <a:xfrm>
                <a:off x="4942936" y="144873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53429AAD-1ACA-4895-AD99-C4BBEBA11D25}"/>
                  </a:ext>
                </a:extLst>
              </p:cNvPr>
              <p:cNvCxnSpPr/>
              <p:nvPr/>
            </p:nvCxnSpPr>
            <p:spPr>
              <a:xfrm>
                <a:off x="4809830" y="1275834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FA509ADF-FC07-4398-AAB4-1E454770C1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8660" y="1276475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ECD94E37-CEAB-4472-8F7C-E1C93592996C}"/>
                </a:ext>
              </a:extLst>
            </p:cNvPr>
            <p:cNvSpPr/>
            <p:nvPr/>
          </p:nvSpPr>
          <p:spPr>
            <a:xfrm>
              <a:off x="4996108" y="985824"/>
              <a:ext cx="214797" cy="67086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8DB0F5D3-CC6F-4BAB-BE86-0D7F5A728B51}"/>
                </a:ext>
              </a:extLst>
            </p:cNvPr>
            <p:cNvSpPr/>
            <p:nvPr/>
          </p:nvSpPr>
          <p:spPr>
            <a:xfrm>
              <a:off x="5055181" y="105871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0B356B2-99FC-4E9D-86F4-A87A08B2494E}"/>
                </a:ext>
              </a:extLst>
            </p:cNvPr>
            <p:cNvSpPr/>
            <p:nvPr/>
          </p:nvSpPr>
          <p:spPr>
            <a:xfrm>
              <a:off x="5055181" y="120152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A6CD3B9-6E8E-47C9-B4A2-636335E0BDBD}"/>
                </a:ext>
              </a:extLst>
            </p:cNvPr>
            <p:cNvSpPr/>
            <p:nvPr/>
          </p:nvSpPr>
          <p:spPr>
            <a:xfrm>
              <a:off x="5055181" y="134433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8495983-D6ED-460A-863E-166BC59DCE97}"/>
                </a:ext>
              </a:extLst>
            </p:cNvPr>
            <p:cNvSpPr/>
            <p:nvPr/>
          </p:nvSpPr>
          <p:spPr>
            <a:xfrm>
              <a:off x="5055181" y="148714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BD7140CF-EABC-4E1B-84B6-F3955849E796}"/>
                </a:ext>
              </a:extLst>
            </p:cNvPr>
            <p:cNvCxnSpPr/>
            <p:nvPr/>
          </p:nvCxnSpPr>
          <p:spPr>
            <a:xfrm>
              <a:off x="4922075" y="1314246"/>
              <a:ext cx="7403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E4F6A10B-1420-4871-A356-F37C3462756D}"/>
                </a:ext>
              </a:extLst>
            </p:cNvPr>
            <p:cNvCxnSpPr>
              <a:cxnSpLocks/>
            </p:cNvCxnSpPr>
            <p:nvPr/>
          </p:nvCxnSpPr>
          <p:spPr>
            <a:xfrm>
              <a:off x="5210905" y="1314887"/>
              <a:ext cx="4037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FE8CAB9-C0A9-4F70-AD86-FF525D6514CA}"/>
              </a:ext>
            </a:extLst>
          </p:cNvPr>
          <p:cNvGrpSpPr/>
          <p:nvPr/>
        </p:nvGrpSpPr>
        <p:grpSpPr>
          <a:xfrm>
            <a:off x="7613672" y="5554836"/>
            <a:ext cx="767117" cy="565090"/>
            <a:chOff x="2640331" y="3139440"/>
            <a:chExt cx="2170043" cy="159854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E3D4CB6-181E-4F7A-9579-C6303E720E3C}"/>
                </a:ext>
              </a:extLst>
            </p:cNvPr>
            <p:cNvSpPr/>
            <p:nvPr/>
          </p:nvSpPr>
          <p:spPr>
            <a:xfrm>
              <a:off x="2640331" y="31394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C1B03B3-D090-4E2C-BF0C-326403806388}"/>
                </a:ext>
              </a:extLst>
            </p:cNvPr>
            <p:cNvSpPr/>
            <p:nvPr/>
          </p:nvSpPr>
          <p:spPr>
            <a:xfrm>
              <a:off x="2792731" y="32918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A83390A-5E5E-467D-96AD-33C1E8F7FB65}"/>
              </a:ext>
            </a:extLst>
          </p:cNvPr>
          <p:cNvGrpSpPr/>
          <p:nvPr/>
        </p:nvGrpSpPr>
        <p:grpSpPr>
          <a:xfrm>
            <a:off x="8380789" y="5629092"/>
            <a:ext cx="254461" cy="470452"/>
            <a:chOff x="4809830" y="947412"/>
            <a:chExt cx="362862" cy="670868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8B0F08D2-812E-4B51-8BDC-82A9F1619F10}"/>
                </a:ext>
              </a:extLst>
            </p:cNvPr>
            <p:cNvSpPr/>
            <p:nvPr/>
          </p:nvSpPr>
          <p:spPr>
            <a:xfrm>
              <a:off x="4883863" y="947412"/>
              <a:ext cx="214797" cy="67086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AF49CA3-DA88-4DBA-B064-D9B49186604D}"/>
                </a:ext>
              </a:extLst>
            </p:cNvPr>
            <p:cNvSpPr/>
            <p:nvPr/>
          </p:nvSpPr>
          <p:spPr>
            <a:xfrm>
              <a:off x="4942936" y="1020304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D209B9F-20BC-43E0-806D-E375E29ECB3C}"/>
                </a:ext>
              </a:extLst>
            </p:cNvPr>
            <p:cNvSpPr/>
            <p:nvPr/>
          </p:nvSpPr>
          <p:spPr>
            <a:xfrm>
              <a:off x="4942936" y="1163115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334A2DC-B9A4-4D53-8C83-31722B7AC488}"/>
                </a:ext>
              </a:extLst>
            </p:cNvPr>
            <p:cNvSpPr/>
            <p:nvPr/>
          </p:nvSpPr>
          <p:spPr>
            <a:xfrm>
              <a:off x="4942936" y="130592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0792390-D45B-449E-A2C6-28C817EE0FBE}"/>
                </a:ext>
              </a:extLst>
            </p:cNvPr>
            <p:cNvSpPr/>
            <p:nvPr/>
          </p:nvSpPr>
          <p:spPr>
            <a:xfrm>
              <a:off x="4942936" y="144873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9D7CBCB-161C-40FF-8A47-8038179C79B0}"/>
                </a:ext>
              </a:extLst>
            </p:cNvPr>
            <p:cNvCxnSpPr/>
            <p:nvPr/>
          </p:nvCxnSpPr>
          <p:spPr>
            <a:xfrm>
              <a:off x="4809830" y="1275834"/>
              <a:ext cx="7403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83170C09-01CC-420B-9049-B33B3D856AC8}"/>
                </a:ext>
              </a:extLst>
            </p:cNvPr>
            <p:cNvCxnSpPr>
              <a:cxnSpLocks/>
            </p:cNvCxnSpPr>
            <p:nvPr/>
          </p:nvCxnSpPr>
          <p:spPr>
            <a:xfrm>
              <a:off x="5098660" y="1276475"/>
              <a:ext cx="7403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73159D8A-26EC-4D03-B3DD-7FC3AB2B145D}"/>
              </a:ext>
            </a:extLst>
          </p:cNvPr>
          <p:cNvSpPr/>
          <p:nvPr/>
        </p:nvSpPr>
        <p:spPr>
          <a:xfrm>
            <a:off x="8644877" y="5629092"/>
            <a:ext cx="150629" cy="47045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10153C5-2A59-458F-A91B-BB261C220293}"/>
              </a:ext>
            </a:extLst>
          </p:cNvPr>
          <p:cNvSpPr/>
          <p:nvPr/>
        </p:nvSpPr>
        <p:spPr>
          <a:xfrm>
            <a:off x="8686303" y="5680208"/>
            <a:ext cx="67777" cy="67777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58B6E04-1542-444D-AF8B-0C92082C5640}"/>
              </a:ext>
            </a:extLst>
          </p:cNvPr>
          <p:cNvSpPr/>
          <p:nvPr/>
        </p:nvSpPr>
        <p:spPr>
          <a:xfrm>
            <a:off x="8686303" y="5780355"/>
            <a:ext cx="67777" cy="67777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B085C21-57C0-4702-9B7D-7658D4B6930C}"/>
              </a:ext>
            </a:extLst>
          </p:cNvPr>
          <p:cNvSpPr/>
          <p:nvPr/>
        </p:nvSpPr>
        <p:spPr>
          <a:xfrm>
            <a:off x="8686303" y="5880503"/>
            <a:ext cx="67777" cy="67777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8E639B4-2E67-4CCE-A2A7-3B05C538427A}"/>
              </a:ext>
            </a:extLst>
          </p:cNvPr>
          <p:cNvSpPr/>
          <p:nvPr/>
        </p:nvSpPr>
        <p:spPr>
          <a:xfrm>
            <a:off x="8686303" y="5980650"/>
            <a:ext cx="67777" cy="67777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5CD11FA-5337-4426-814D-8E2604984EC2}"/>
              </a:ext>
            </a:extLst>
          </p:cNvPr>
          <p:cNvCxnSpPr/>
          <p:nvPr/>
        </p:nvCxnSpPr>
        <p:spPr>
          <a:xfrm>
            <a:off x="8592961" y="5859401"/>
            <a:ext cx="519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BF61368-7C3A-436A-8076-15F9B5A7A2ED}"/>
              </a:ext>
            </a:extLst>
          </p:cNvPr>
          <p:cNvCxnSpPr>
            <a:cxnSpLocks/>
          </p:cNvCxnSpPr>
          <p:nvPr/>
        </p:nvCxnSpPr>
        <p:spPr>
          <a:xfrm>
            <a:off x="8795506" y="5859850"/>
            <a:ext cx="283116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08AAB827-A589-4526-B817-2B5B7BD70A3A}"/>
              </a:ext>
            </a:extLst>
          </p:cNvPr>
          <p:cNvCxnSpPr/>
          <p:nvPr/>
        </p:nvCxnSpPr>
        <p:spPr>
          <a:xfrm flipV="1">
            <a:off x="5966624" y="2486583"/>
            <a:ext cx="0" cy="3372818"/>
          </a:xfrm>
          <a:prstGeom prst="line">
            <a:avLst/>
          </a:prstGeom>
          <a:ln w="3810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BB69A5D1-16B7-47A8-87BA-07F1A5964662}"/>
              </a:ext>
            </a:extLst>
          </p:cNvPr>
          <p:cNvCxnSpPr>
            <a:cxnSpLocks/>
          </p:cNvCxnSpPr>
          <p:nvPr/>
        </p:nvCxnSpPr>
        <p:spPr>
          <a:xfrm flipV="1">
            <a:off x="7433612" y="1731087"/>
            <a:ext cx="0" cy="4128314"/>
          </a:xfrm>
          <a:prstGeom prst="line">
            <a:avLst/>
          </a:prstGeom>
          <a:ln w="3810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BC95999A-2957-4117-856F-44AF9383C479}"/>
              </a:ext>
            </a:extLst>
          </p:cNvPr>
          <p:cNvCxnSpPr>
            <a:cxnSpLocks/>
          </p:cNvCxnSpPr>
          <p:nvPr/>
        </p:nvCxnSpPr>
        <p:spPr>
          <a:xfrm flipV="1">
            <a:off x="9078622" y="1177758"/>
            <a:ext cx="0" cy="4681643"/>
          </a:xfrm>
          <a:prstGeom prst="line">
            <a:avLst/>
          </a:prstGeom>
          <a:ln w="3810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F12FD9E1-6257-4E2F-AB72-C2AA7ABEC9F1}"/>
              </a:ext>
            </a:extLst>
          </p:cNvPr>
          <p:cNvGrpSpPr/>
          <p:nvPr/>
        </p:nvGrpSpPr>
        <p:grpSpPr>
          <a:xfrm>
            <a:off x="2844799" y="3984246"/>
            <a:ext cx="1486592" cy="1120776"/>
            <a:chOff x="2640331" y="3139440"/>
            <a:chExt cx="2322443" cy="1750944"/>
          </a:xfr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grpSpPr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A7B57CF2-597B-4A2D-BA6C-393E438C89E1}"/>
                </a:ext>
              </a:extLst>
            </p:cNvPr>
            <p:cNvSpPr/>
            <p:nvPr/>
          </p:nvSpPr>
          <p:spPr>
            <a:xfrm>
              <a:off x="2640331" y="3139440"/>
              <a:ext cx="2017643" cy="1446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3C2B07FE-541C-4B69-8FA4-F35FF7760963}"/>
                </a:ext>
              </a:extLst>
            </p:cNvPr>
            <p:cNvSpPr/>
            <p:nvPr/>
          </p:nvSpPr>
          <p:spPr>
            <a:xfrm>
              <a:off x="2792731" y="3291840"/>
              <a:ext cx="2017643" cy="1446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9DEF6708-E341-423B-9E74-8458D36C6A27}"/>
                </a:ext>
              </a:extLst>
            </p:cNvPr>
            <p:cNvSpPr/>
            <p:nvPr/>
          </p:nvSpPr>
          <p:spPr>
            <a:xfrm>
              <a:off x="2945131" y="3444240"/>
              <a:ext cx="2017643" cy="14461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EA9E55C2-CD8E-4C69-B8BC-9B05E2252DB7}"/>
              </a:ext>
            </a:extLst>
          </p:cNvPr>
          <p:cNvCxnSpPr>
            <a:stCxn id="362" idx="3"/>
          </p:cNvCxnSpPr>
          <p:nvPr/>
        </p:nvCxnSpPr>
        <p:spPr>
          <a:xfrm>
            <a:off x="4331391" y="4642185"/>
            <a:ext cx="944500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6" name="Connector: Elbow 365">
            <a:extLst>
              <a:ext uri="{FF2B5EF4-FFF2-40B4-BE49-F238E27FC236}">
                <a16:creationId xmlns:a16="http://schemas.microsoft.com/office/drawing/2014/main" id="{BE678EF1-9E97-45B4-9A59-C285E9E299EB}"/>
              </a:ext>
            </a:extLst>
          </p:cNvPr>
          <p:cNvCxnSpPr>
            <a:cxnSpLocks/>
            <a:stCxn id="362" idx="2"/>
            <a:endCxn id="113" idx="1"/>
          </p:cNvCxnSpPr>
          <p:nvPr/>
        </p:nvCxnSpPr>
        <p:spPr>
          <a:xfrm rot="16200000" flipH="1">
            <a:off x="3825450" y="4965218"/>
            <a:ext cx="705422" cy="985030"/>
          </a:xfrm>
          <a:prstGeom prst="bentConnector2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AE9BFD88-EDFA-4E0C-824C-D445E868F537}"/>
              </a:ext>
            </a:extLst>
          </p:cNvPr>
          <p:cNvGrpSpPr/>
          <p:nvPr/>
        </p:nvGrpSpPr>
        <p:grpSpPr>
          <a:xfrm>
            <a:off x="4669256" y="5554836"/>
            <a:ext cx="767117" cy="565090"/>
            <a:chOff x="2640331" y="3139440"/>
            <a:chExt cx="2170043" cy="1598544"/>
          </a:xfrm>
        </p:grpSpPr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A2A8BACC-77F3-4A3E-8FE2-8BBE6D81061B}"/>
                </a:ext>
              </a:extLst>
            </p:cNvPr>
            <p:cNvSpPr/>
            <p:nvPr/>
          </p:nvSpPr>
          <p:spPr>
            <a:xfrm>
              <a:off x="2640331" y="31394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30D5DBBF-4913-47A9-A48A-5F1FF5283D61}"/>
                </a:ext>
              </a:extLst>
            </p:cNvPr>
            <p:cNvSpPr/>
            <p:nvPr/>
          </p:nvSpPr>
          <p:spPr>
            <a:xfrm>
              <a:off x="2792731" y="32918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70" name="Group 369">
            <a:extLst>
              <a:ext uri="{FF2B5EF4-FFF2-40B4-BE49-F238E27FC236}">
                <a16:creationId xmlns:a16="http://schemas.microsoft.com/office/drawing/2014/main" id="{B3C1818F-437E-43C4-A30D-04E2499127BE}"/>
              </a:ext>
            </a:extLst>
          </p:cNvPr>
          <p:cNvGrpSpPr/>
          <p:nvPr/>
        </p:nvGrpSpPr>
        <p:grpSpPr>
          <a:xfrm>
            <a:off x="5436373" y="5629092"/>
            <a:ext cx="254461" cy="470452"/>
            <a:chOff x="4809830" y="947412"/>
            <a:chExt cx="362862" cy="670868"/>
          </a:xfrm>
        </p:grpSpPr>
        <p:sp>
          <p:nvSpPr>
            <p:cNvPr id="378" name="Rectangle: Rounded Corners 377">
              <a:extLst>
                <a:ext uri="{FF2B5EF4-FFF2-40B4-BE49-F238E27FC236}">
                  <a16:creationId xmlns:a16="http://schemas.microsoft.com/office/drawing/2014/main" id="{5CC1FEFD-787B-4036-9F0F-4847B1D53BB9}"/>
                </a:ext>
              </a:extLst>
            </p:cNvPr>
            <p:cNvSpPr/>
            <p:nvPr/>
          </p:nvSpPr>
          <p:spPr>
            <a:xfrm>
              <a:off x="4883863" y="947412"/>
              <a:ext cx="214797" cy="67086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389C290C-ADD0-4828-818E-F78FD8986227}"/>
                </a:ext>
              </a:extLst>
            </p:cNvPr>
            <p:cNvSpPr/>
            <p:nvPr/>
          </p:nvSpPr>
          <p:spPr>
            <a:xfrm>
              <a:off x="4942936" y="1020304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73731FE9-7B59-4A6C-A912-000F369FDD96}"/>
                </a:ext>
              </a:extLst>
            </p:cNvPr>
            <p:cNvSpPr/>
            <p:nvPr/>
          </p:nvSpPr>
          <p:spPr>
            <a:xfrm>
              <a:off x="4942936" y="1163115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1" name="Oval 380">
              <a:extLst>
                <a:ext uri="{FF2B5EF4-FFF2-40B4-BE49-F238E27FC236}">
                  <a16:creationId xmlns:a16="http://schemas.microsoft.com/office/drawing/2014/main" id="{1B8BA2F3-54F1-4565-B3DB-BC5E012EDDAF}"/>
                </a:ext>
              </a:extLst>
            </p:cNvPr>
            <p:cNvSpPr/>
            <p:nvPr/>
          </p:nvSpPr>
          <p:spPr>
            <a:xfrm>
              <a:off x="4942936" y="130592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2" name="Oval 381">
              <a:extLst>
                <a:ext uri="{FF2B5EF4-FFF2-40B4-BE49-F238E27FC236}">
                  <a16:creationId xmlns:a16="http://schemas.microsoft.com/office/drawing/2014/main" id="{07558F87-E9EC-446E-A30D-EF96AA394BAD}"/>
                </a:ext>
              </a:extLst>
            </p:cNvPr>
            <p:cNvSpPr/>
            <p:nvPr/>
          </p:nvSpPr>
          <p:spPr>
            <a:xfrm>
              <a:off x="4942936" y="144873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E937DFEB-3441-4C81-8830-79A586882F01}"/>
                </a:ext>
              </a:extLst>
            </p:cNvPr>
            <p:cNvCxnSpPr/>
            <p:nvPr/>
          </p:nvCxnSpPr>
          <p:spPr>
            <a:xfrm>
              <a:off x="4809830" y="1275834"/>
              <a:ext cx="7403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DAC6C04C-6D84-4AD1-ADEC-A66DB64DAA13}"/>
                </a:ext>
              </a:extLst>
            </p:cNvPr>
            <p:cNvCxnSpPr>
              <a:cxnSpLocks/>
            </p:cNvCxnSpPr>
            <p:nvPr/>
          </p:nvCxnSpPr>
          <p:spPr>
            <a:xfrm>
              <a:off x="5098660" y="1276475"/>
              <a:ext cx="7403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1" name="Rectangle: Rounded Corners 370">
            <a:extLst>
              <a:ext uri="{FF2B5EF4-FFF2-40B4-BE49-F238E27FC236}">
                <a16:creationId xmlns:a16="http://schemas.microsoft.com/office/drawing/2014/main" id="{32E54309-6553-4796-9FA3-918BED8DB8C2}"/>
              </a:ext>
            </a:extLst>
          </p:cNvPr>
          <p:cNvSpPr/>
          <p:nvPr/>
        </p:nvSpPr>
        <p:spPr>
          <a:xfrm>
            <a:off x="5700461" y="5629092"/>
            <a:ext cx="150629" cy="47045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2" name="Oval 371">
            <a:extLst>
              <a:ext uri="{FF2B5EF4-FFF2-40B4-BE49-F238E27FC236}">
                <a16:creationId xmlns:a16="http://schemas.microsoft.com/office/drawing/2014/main" id="{A3801387-98FF-4DB7-8E75-0E52EE0CCABD}"/>
              </a:ext>
            </a:extLst>
          </p:cNvPr>
          <p:cNvSpPr/>
          <p:nvPr/>
        </p:nvSpPr>
        <p:spPr>
          <a:xfrm>
            <a:off x="5741887" y="5680208"/>
            <a:ext cx="67777" cy="67777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3" name="Oval 372">
            <a:extLst>
              <a:ext uri="{FF2B5EF4-FFF2-40B4-BE49-F238E27FC236}">
                <a16:creationId xmlns:a16="http://schemas.microsoft.com/office/drawing/2014/main" id="{36655D53-D6C1-4B4C-AF22-95734323FB3A}"/>
              </a:ext>
            </a:extLst>
          </p:cNvPr>
          <p:cNvSpPr/>
          <p:nvPr/>
        </p:nvSpPr>
        <p:spPr>
          <a:xfrm>
            <a:off x="5741887" y="5780355"/>
            <a:ext cx="67777" cy="67777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id="{D2C1C9DE-987B-492D-BA13-206B9C0E9C92}"/>
              </a:ext>
            </a:extLst>
          </p:cNvPr>
          <p:cNvSpPr/>
          <p:nvPr/>
        </p:nvSpPr>
        <p:spPr>
          <a:xfrm>
            <a:off x="5741887" y="5880503"/>
            <a:ext cx="67777" cy="67777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5" name="Oval 374">
            <a:extLst>
              <a:ext uri="{FF2B5EF4-FFF2-40B4-BE49-F238E27FC236}">
                <a16:creationId xmlns:a16="http://schemas.microsoft.com/office/drawing/2014/main" id="{ACD4064F-EDF2-4222-AA0B-B3B4DB162D55}"/>
              </a:ext>
            </a:extLst>
          </p:cNvPr>
          <p:cNvSpPr/>
          <p:nvPr/>
        </p:nvSpPr>
        <p:spPr>
          <a:xfrm>
            <a:off x="5741887" y="5980650"/>
            <a:ext cx="67777" cy="67777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E0B3E970-64AE-4EA3-89FF-40B4A959C758}"/>
              </a:ext>
            </a:extLst>
          </p:cNvPr>
          <p:cNvCxnSpPr/>
          <p:nvPr/>
        </p:nvCxnSpPr>
        <p:spPr>
          <a:xfrm>
            <a:off x="5648545" y="5859401"/>
            <a:ext cx="519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1B79F6AF-7ACD-4545-B118-FD705416417A}"/>
              </a:ext>
            </a:extLst>
          </p:cNvPr>
          <p:cNvCxnSpPr>
            <a:cxnSpLocks/>
          </p:cNvCxnSpPr>
          <p:nvPr/>
        </p:nvCxnSpPr>
        <p:spPr>
          <a:xfrm>
            <a:off x="5851090" y="5859850"/>
            <a:ext cx="283116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D2408146-8A62-4831-BCBF-619BC48D198A}"/>
              </a:ext>
            </a:extLst>
          </p:cNvPr>
          <p:cNvGrpSpPr/>
          <p:nvPr/>
        </p:nvGrpSpPr>
        <p:grpSpPr>
          <a:xfrm>
            <a:off x="6137623" y="5554836"/>
            <a:ext cx="767117" cy="565090"/>
            <a:chOff x="2640331" y="3139440"/>
            <a:chExt cx="2170043" cy="1598544"/>
          </a:xfrm>
        </p:grpSpPr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57B2F2BD-53CE-498E-8C5E-07FC666D9C00}"/>
                </a:ext>
              </a:extLst>
            </p:cNvPr>
            <p:cNvSpPr/>
            <p:nvPr/>
          </p:nvSpPr>
          <p:spPr>
            <a:xfrm>
              <a:off x="2640331" y="31394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25A9AFED-7867-491F-8A8D-0863D8C68E0A}"/>
                </a:ext>
              </a:extLst>
            </p:cNvPr>
            <p:cNvSpPr/>
            <p:nvPr/>
          </p:nvSpPr>
          <p:spPr>
            <a:xfrm>
              <a:off x="2792731" y="32918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D834F2B3-56F9-4294-BF49-74A29405FC85}"/>
              </a:ext>
            </a:extLst>
          </p:cNvPr>
          <p:cNvGrpSpPr/>
          <p:nvPr/>
        </p:nvGrpSpPr>
        <p:grpSpPr>
          <a:xfrm>
            <a:off x="6904740" y="5629092"/>
            <a:ext cx="254461" cy="470452"/>
            <a:chOff x="4809830" y="947412"/>
            <a:chExt cx="362862" cy="670868"/>
          </a:xfrm>
        </p:grpSpPr>
        <p:sp>
          <p:nvSpPr>
            <p:cNvPr id="397" name="Rectangle: Rounded Corners 396">
              <a:extLst>
                <a:ext uri="{FF2B5EF4-FFF2-40B4-BE49-F238E27FC236}">
                  <a16:creationId xmlns:a16="http://schemas.microsoft.com/office/drawing/2014/main" id="{0F4600F2-1577-4BB3-917A-69F7983EE4EB}"/>
                </a:ext>
              </a:extLst>
            </p:cNvPr>
            <p:cNvSpPr/>
            <p:nvPr/>
          </p:nvSpPr>
          <p:spPr>
            <a:xfrm>
              <a:off x="4883863" y="947412"/>
              <a:ext cx="214797" cy="67086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497B07A6-4A8F-4577-850D-C8D47DB47CB3}"/>
                </a:ext>
              </a:extLst>
            </p:cNvPr>
            <p:cNvSpPr/>
            <p:nvPr/>
          </p:nvSpPr>
          <p:spPr>
            <a:xfrm>
              <a:off x="4942936" y="1020304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905B6729-A886-45E0-840C-C466D6C52DA5}"/>
                </a:ext>
              </a:extLst>
            </p:cNvPr>
            <p:cNvSpPr/>
            <p:nvPr/>
          </p:nvSpPr>
          <p:spPr>
            <a:xfrm>
              <a:off x="4942936" y="1163115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CCB38A73-A5E4-4A98-BF8F-F1DAA2039B78}"/>
                </a:ext>
              </a:extLst>
            </p:cNvPr>
            <p:cNvSpPr/>
            <p:nvPr/>
          </p:nvSpPr>
          <p:spPr>
            <a:xfrm>
              <a:off x="4942936" y="130592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9CACD15C-9C9E-4EB7-82FC-B1FB23AAF2D0}"/>
                </a:ext>
              </a:extLst>
            </p:cNvPr>
            <p:cNvSpPr/>
            <p:nvPr/>
          </p:nvSpPr>
          <p:spPr>
            <a:xfrm>
              <a:off x="4942936" y="144873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7FF46E82-5FA6-484A-AFCC-F47D84D6E73C}"/>
                </a:ext>
              </a:extLst>
            </p:cNvPr>
            <p:cNvCxnSpPr/>
            <p:nvPr/>
          </p:nvCxnSpPr>
          <p:spPr>
            <a:xfrm>
              <a:off x="4809830" y="1275834"/>
              <a:ext cx="7403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65022AE4-C536-4A9D-AC37-2E4B163212FC}"/>
                </a:ext>
              </a:extLst>
            </p:cNvPr>
            <p:cNvCxnSpPr>
              <a:cxnSpLocks/>
            </p:cNvCxnSpPr>
            <p:nvPr/>
          </p:nvCxnSpPr>
          <p:spPr>
            <a:xfrm>
              <a:off x="5098660" y="1276475"/>
              <a:ext cx="7403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0" name="Rectangle: Rounded Corners 389">
            <a:extLst>
              <a:ext uri="{FF2B5EF4-FFF2-40B4-BE49-F238E27FC236}">
                <a16:creationId xmlns:a16="http://schemas.microsoft.com/office/drawing/2014/main" id="{C5CF3A32-A405-46F6-A09C-A609B734D9EB}"/>
              </a:ext>
            </a:extLst>
          </p:cNvPr>
          <p:cNvSpPr/>
          <p:nvPr/>
        </p:nvSpPr>
        <p:spPr>
          <a:xfrm>
            <a:off x="7168828" y="5629092"/>
            <a:ext cx="150629" cy="47045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1" name="Oval 390">
            <a:extLst>
              <a:ext uri="{FF2B5EF4-FFF2-40B4-BE49-F238E27FC236}">
                <a16:creationId xmlns:a16="http://schemas.microsoft.com/office/drawing/2014/main" id="{BCD1D1CF-3005-489D-9F7D-F9E7411B77A3}"/>
              </a:ext>
            </a:extLst>
          </p:cNvPr>
          <p:cNvSpPr/>
          <p:nvPr/>
        </p:nvSpPr>
        <p:spPr>
          <a:xfrm>
            <a:off x="7210254" y="5680208"/>
            <a:ext cx="67777" cy="67777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2" name="Oval 391">
            <a:extLst>
              <a:ext uri="{FF2B5EF4-FFF2-40B4-BE49-F238E27FC236}">
                <a16:creationId xmlns:a16="http://schemas.microsoft.com/office/drawing/2014/main" id="{E6DEC9BB-1336-49C6-95D4-B8A545D4CD91}"/>
              </a:ext>
            </a:extLst>
          </p:cNvPr>
          <p:cNvSpPr/>
          <p:nvPr/>
        </p:nvSpPr>
        <p:spPr>
          <a:xfrm>
            <a:off x="7210254" y="5780355"/>
            <a:ext cx="67777" cy="67777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3" name="Oval 392">
            <a:extLst>
              <a:ext uri="{FF2B5EF4-FFF2-40B4-BE49-F238E27FC236}">
                <a16:creationId xmlns:a16="http://schemas.microsoft.com/office/drawing/2014/main" id="{3DB3106B-D23C-49E1-BC69-979C898AFE94}"/>
              </a:ext>
            </a:extLst>
          </p:cNvPr>
          <p:cNvSpPr/>
          <p:nvPr/>
        </p:nvSpPr>
        <p:spPr>
          <a:xfrm>
            <a:off x="7210254" y="5880503"/>
            <a:ext cx="67777" cy="67777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4" name="Oval 393">
            <a:extLst>
              <a:ext uri="{FF2B5EF4-FFF2-40B4-BE49-F238E27FC236}">
                <a16:creationId xmlns:a16="http://schemas.microsoft.com/office/drawing/2014/main" id="{1DFEE2C7-127D-4E40-AC61-3C5E15042C6A}"/>
              </a:ext>
            </a:extLst>
          </p:cNvPr>
          <p:cNvSpPr/>
          <p:nvPr/>
        </p:nvSpPr>
        <p:spPr>
          <a:xfrm>
            <a:off x="7210254" y="5980650"/>
            <a:ext cx="67777" cy="67777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FBC313B2-1CC4-44A0-BD8C-75CFC596DFE5}"/>
              </a:ext>
            </a:extLst>
          </p:cNvPr>
          <p:cNvCxnSpPr/>
          <p:nvPr/>
        </p:nvCxnSpPr>
        <p:spPr>
          <a:xfrm>
            <a:off x="7116912" y="5859401"/>
            <a:ext cx="519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5FD488BA-808E-471D-9D4C-06591C107616}"/>
              </a:ext>
            </a:extLst>
          </p:cNvPr>
          <p:cNvCxnSpPr>
            <a:cxnSpLocks/>
          </p:cNvCxnSpPr>
          <p:nvPr/>
        </p:nvCxnSpPr>
        <p:spPr>
          <a:xfrm>
            <a:off x="7319457" y="5859850"/>
            <a:ext cx="283116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68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7B9A2-F7CB-471F-BEB3-DBC7EE864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Ideally plug context before the network</a:t>
            </a:r>
            <a:endParaRPr lang="en-CA" dirty="0"/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61D5A979-08AE-4FF3-8FCB-A564720E5AF3}"/>
              </a:ext>
            </a:extLst>
          </p:cNvPr>
          <p:cNvGrpSpPr/>
          <p:nvPr/>
        </p:nvGrpSpPr>
        <p:grpSpPr>
          <a:xfrm>
            <a:off x="1950684" y="3631693"/>
            <a:ext cx="6623092" cy="2806542"/>
            <a:chOff x="4669256" y="3313384"/>
            <a:chExt cx="6623092" cy="28065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2724E56-9BAD-4021-8807-4FA6513797C2}"/>
                </a:ext>
              </a:extLst>
            </p:cNvPr>
            <p:cNvGrpSpPr/>
            <p:nvPr/>
          </p:nvGrpSpPr>
          <p:grpSpPr>
            <a:xfrm>
              <a:off x="4670676" y="5554836"/>
              <a:ext cx="1464950" cy="565090"/>
              <a:chOff x="3525604" y="879935"/>
              <a:chExt cx="2089026" cy="80582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DE9720E-07C8-411F-BEB8-584B1580CDAA}"/>
                  </a:ext>
                </a:extLst>
              </p:cNvPr>
              <p:cNvGrpSpPr/>
              <p:nvPr/>
            </p:nvGrpSpPr>
            <p:grpSpPr>
              <a:xfrm>
                <a:off x="3525604" y="879935"/>
                <a:ext cx="1093912" cy="805822"/>
                <a:chOff x="2640331" y="3139440"/>
                <a:chExt cx="2170043" cy="1598544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5EB6D4E-334D-4F17-97BE-C3E1521244BF}"/>
                    </a:ext>
                  </a:extLst>
                </p:cNvPr>
                <p:cNvSpPr/>
                <p:nvPr/>
              </p:nvSpPr>
              <p:spPr>
                <a:xfrm>
                  <a:off x="2640331" y="3139440"/>
                  <a:ext cx="2017643" cy="1446144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F258EAB-2344-4425-8049-96863D5A83D3}"/>
                    </a:ext>
                  </a:extLst>
                </p:cNvPr>
                <p:cNvSpPr/>
                <p:nvPr/>
              </p:nvSpPr>
              <p:spPr>
                <a:xfrm>
                  <a:off x="2792731" y="3291840"/>
                  <a:ext cx="2017643" cy="1446144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2A60605-CF74-4829-A75B-5B8E0FA1FE3C}"/>
                  </a:ext>
                </a:extLst>
              </p:cNvPr>
              <p:cNvGrpSpPr/>
              <p:nvPr/>
            </p:nvGrpSpPr>
            <p:grpSpPr>
              <a:xfrm>
                <a:off x="4619516" y="985824"/>
                <a:ext cx="362862" cy="670868"/>
                <a:chOff x="4809830" y="947412"/>
                <a:chExt cx="362862" cy="670868"/>
              </a:xfrm>
            </p:grpSpPr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92D1F703-1C0F-4E17-BF26-37AF77F84B2D}"/>
                    </a:ext>
                  </a:extLst>
                </p:cNvPr>
                <p:cNvSpPr/>
                <p:nvPr/>
              </p:nvSpPr>
              <p:spPr>
                <a:xfrm>
                  <a:off x="4883863" y="947412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D01092B-D01D-4F9A-A7A7-65EE54E8F0E0}"/>
                    </a:ext>
                  </a:extLst>
                </p:cNvPr>
                <p:cNvSpPr/>
                <p:nvPr/>
              </p:nvSpPr>
              <p:spPr>
                <a:xfrm>
                  <a:off x="4942936" y="1020304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065BBAD-71A5-4E9F-BCD0-A81CD011B673}"/>
                    </a:ext>
                  </a:extLst>
                </p:cNvPr>
                <p:cNvSpPr/>
                <p:nvPr/>
              </p:nvSpPr>
              <p:spPr>
                <a:xfrm>
                  <a:off x="4942936" y="1163115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4791E420-9E31-4B6C-96C0-41F36811A106}"/>
                    </a:ext>
                  </a:extLst>
                </p:cNvPr>
                <p:cNvSpPr/>
                <p:nvPr/>
              </p:nvSpPr>
              <p:spPr>
                <a:xfrm>
                  <a:off x="4942936" y="130592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C10BECA2-7465-4E6A-9FB4-80FB1C1D5C79}"/>
                    </a:ext>
                  </a:extLst>
                </p:cNvPr>
                <p:cNvSpPr/>
                <p:nvPr/>
              </p:nvSpPr>
              <p:spPr>
                <a:xfrm>
                  <a:off x="4942936" y="144873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1AA483C7-CB60-4B38-97B6-DD53F43433F1}"/>
                    </a:ext>
                  </a:extLst>
                </p:cNvPr>
                <p:cNvCxnSpPr/>
                <p:nvPr/>
              </p:nvCxnSpPr>
              <p:spPr>
                <a:xfrm>
                  <a:off x="4809830" y="1275834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AB81EA55-A979-4888-B2F9-170DE6394E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98660" y="1276475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830FD1ED-C986-456A-B6E4-B2A5E74FC394}"/>
                  </a:ext>
                </a:extLst>
              </p:cNvPr>
              <p:cNvSpPr/>
              <p:nvPr/>
            </p:nvSpPr>
            <p:spPr>
              <a:xfrm>
                <a:off x="4996108" y="98582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A1BF36-4BF6-46D7-AACB-A57409D11AB5}"/>
                  </a:ext>
                </a:extLst>
              </p:cNvPr>
              <p:cNvSpPr/>
              <p:nvPr/>
            </p:nvSpPr>
            <p:spPr>
              <a:xfrm>
                <a:off x="5055181" y="105871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8EEDC2D-6FC3-439D-8511-353553A7F3CA}"/>
                  </a:ext>
                </a:extLst>
              </p:cNvPr>
              <p:cNvSpPr/>
              <p:nvPr/>
            </p:nvSpPr>
            <p:spPr>
              <a:xfrm>
                <a:off x="5055181" y="120152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B8B538B-ED30-45AA-B764-6A20579B0724}"/>
                  </a:ext>
                </a:extLst>
              </p:cNvPr>
              <p:cNvSpPr/>
              <p:nvPr/>
            </p:nvSpPr>
            <p:spPr>
              <a:xfrm>
                <a:off x="5055181" y="134433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CFD73E9-F622-42E8-BC04-976D4E78FDF5}"/>
                  </a:ext>
                </a:extLst>
              </p:cNvPr>
              <p:cNvSpPr/>
              <p:nvPr/>
            </p:nvSpPr>
            <p:spPr>
              <a:xfrm>
                <a:off x="5055181" y="148714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636E977-5743-4857-BB72-D1C1C5A5B8A4}"/>
                  </a:ext>
                </a:extLst>
              </p:cNvPr>
              <p:cNvCxnSpPr/>
              <p:nvPr/>
            </p:nvCxnSpPr>
            <p:spPr>
              <a:xfrm>
                <a:off x="4922075" y="1314246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2214FA4-C669-4789-93F5-331A26F775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0905" y="1314887"/>
                <a:ext cx="40372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8CF6115-93C3-4BA1-8969-99BCCD864BA1}"/>
                </a:ext>
              </a:extLst>
            </p:cNvPr>
            <p:cNvGrpSpPr/>
            <p:nvPr/>
          </p:nvGrpSpPr>
          <p:grpSpPr>
            <a:xfrm>
              <a:off x="6139043" y="5554836"/>
              <a:ext cx="1464950" cy="565090"/>
              <a:chOff x="3525604" y="879935"/>
              <a:chExt cx="2089026" cy="80582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99EE912-86BC-48C0-AAA3-2D2CA4B6B3AF}"/>
                  </a:ext>
                </a:extLst>
              </p:cNvPr>
              <p:cNvGrpSpPr/>
              <p:nvPr/>
            </p:nvGrpSpPr>
            <p:grpSpPr>
              <a:xfrm>
                <a:off x="3525604" y="879935"/>
                <a:ext cx="1093912" cy="805822"/>
                <a:chOff x="2640331" y="3139440"/>
                <a:chExt cx="2170043" cy="1598544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F9E2B4B-5784-4D2A-BF59-906A92EF4296}"/>
                    </a:ext>
                  </a:extLst>
                </p:cNvPr>
                <p:cNvSpPr/>
                <p:nvPr/>
              </p:nvSpPr>
              <p:spPr>
                <a:xfrm>
                  <a:off x="2640331" y="3139440"/>
                  <a:ext cx="2017643" cy="1446144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189A1187-AB71-4670-9037-3488EB0AB30C}"/>
                    </a:ext>
                  </a:extLst>
                </p:cNvPr>
                <p:cNvSpPr/>
                <p:nvPr/>
              </p:nvSpPr>
              <p:spPr>
                <a:xfrm>
                  <a:off x="2792731" y="3291840"/>
                  <a:ext cx="2017643" cy="1446144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873780D-7B58-446A-9DAC-E2C95BDA702F}"/>
                  </a:ext>
                </a:extLst>
              </p:cNvPr>
              <p:cNvGrpSpPr/>
              <p:nvPr/>
            </p:nvGrpSpPr>
            <p:grpSpPr>
              <a:xfrm>
                <a:off x="4619516" y="985824"/>
                <a:ext cx="362862" cy="670868"/>
                <a:chOff x="4809830" y="947412"/>
                <a:chExt cx="362862" cy="670868"/>
              </a:xfrm>
            </p:grpSpPr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0A4EF85C-262A-4C16-A721-D969DA879FE8}"/>
                    </a:ext>
                  </a:extLst>
                </p:cNvPr>
                <p:cNvSpPr/>
                <p:nvPr/>
              </p:nvSpPr>
              <p:spPr>
                <a:xfrm>
                  <a:off x="4883863" y="947412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AACE4263-90B1-4958-BEB4-3E955C9E8312}"/>
                    </a:ext>
                  </a:extLst>
                </p:cNvPr>
                <p:cNvSpPr/>
                <p:nvPr/>
              </p:nvSpPr>
              <p:spPr>
                <a:xfrm>
                  <a:off x="4942936" y="1020304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8174AFF-CACB-406B-A6F3-7E566B1C4902}"/>
                    </a:ext>
                  </a:extLst>
                </p:cNvPr>
                <p:cNvSpPr/>
                <p:nvPr/>
              </p:nvSpPr>
              <p:spPr>
                <a:xfrm>
                  <a:off x="4942936" y="1163115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EECABA58-5F07-4B37-BFA0-7F04173FE690}"/>
                    </a:ext>
                  </a:extLst>
                </p:cNvPr>
                <p:cNvSpPr/>
                <p:nvPr/>
              </p:nvSpPr>
              <p:spPr>
                <a:xfrm>
                  <a:off x="4942936" y="130592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93CF3CB-87AB-4DCD-9C78-8C246ACFF7B6}"/>
                    </a:ext>
                  </a:extLst>
                </p:cNvPr>
                <p:cNvSpPr/>
                <p:nvPr/>
              </p:nvSpPr>
              <p:spPr>
                <a:xfrm>
                  <a:off x="4942936" y="144873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92DA98C8-6762-4192-9751-A33FC20CBD7C}"/>
                    </a:ext>
                  </a:extLst>
                </p:cNvPr>
                <p:cNvCxnSpPr/>
                <p:nvPr/>
              </p:nvCxnSpPr>
              <p:spPr>
                <a:xfrm>
                  <a:off x="4809830" y="1275834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07810063-F23E-42B9-BE21-845C326DE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98660" y="1276475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6AFA006-5B76-4848-9080-8F3ED1122105}"/>
                  </a:ext>
                </a:extLst>
              </p:cNvPr>
              <p:cNvSpPr/>
              <p:nvPr/>
            </p:nvSpPr>
            <p:spPr>
              <a:xfrm>
                <a:off x="4996108" y="98582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28F3BEF-EABB-4CE0-B1E5-00322FB89A4A}"/>
                  </a:ext>
                </a:extLst>
              </p:cNvPr>
              <p:cNvSpPr/>
              <p:nvPr/>
            </p:nvSpPr>
            <p:spPr>
              <a:xfrm>
                <a:off x="5055181" y="105871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2D87696-40BC-44BC-9E9D-1E863415EE7A}"/>
                  </a:ext>
                </a:extLst>
              </p:cNvPr>
              <p:cNvSpPr/>
              <p:nvPr/>
            </p:nvSpPr>
            <p:spPr>
              <a:xfrm>
                <a:off x="5055181" y="120152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68AD271-F758-402D-9897-3C9DDA710B74}"/>
                  </a:ext>
                </a:extLst>
              </p:cNvPr>
              <p:cNvSpPr/>
              <p:nvPr/>
            </p:nvSpPr>
            <p:spPr>
              <a:xfrm>
                <a:off x="5055181" y="134433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D711C80-8B8F-4F99-991B-D1E3997C4EB8}"/>
                  </a:ext>
                </a:extLst>
              </p:cNvPr>
              <p:cNvSpPr/>
              <p:nvPr/>
            </p:nvSpPr>
            <p:spPr>
              <a:xfrm>
                <a:off x="5055181" y="148714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E1611B7-D05E-4D6F-A16B-E68E3B64B1F8}"/>
                  </a:ext>
                </a:extLst>
              </p:cNvPr>
              <p:cNvCxnSpPr/>
              <p:nvPr/>
            </p:nvCxnSpPr>
            <p:spPr>
              <a:xfrm>
                <a:off x="4922075" y="1314246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AE0C4F2-0FC4-422F-81FE-1874641731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0905" y="1314887"/>
                <a:ext cx="40372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2186BED-6530-4CF8-A5EA-FD319952B356}"/>
                </a:ext>
              </a:extLst>
            </p:cNvPr>
            <p:cNvGrpSpPr/>
            <p:nvPr/>
          </p:nvGrpSpPr>
          <p:grpSpPr>
            <a:xfrm>
              <a:off x="7613672" y="5554836"/>
              <a:ext cx="767117" cy="565090"/>
              <a:chOff x="2640331" y="3139440"/>
              <a:chExt cx="2170043" cy="1598544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3B7171A-ED41-4FE3-8034-04B598BD8ABD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06ECB0-8699-4A25-B867-26E9A41E5CAD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62DF529-BB00-474F-B27C-80D391DB7550}"/>
                </a:ext>
              </a:extLst>
            </p:cNvPr>
            <p:cNvGrpSpPr/>
            <p:nvPr/>
          </p:nvGrpSpPr>
          <p:grpSpPr>
            <a:xfrm>
              <a:off x="8380789" y="5629092"/>
              <a:ext cx="254461" cy="470452"/>
              <a:chOff x="4809830" y="947412"/>
              <a:chExt cx="362862" cy="670868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0A857B2-0B3A-406B-B178-6CFB1E485011}"/>
                  </a:ext>
                </a:extLst>
              </p:cNvPr>
              <p:cNvSpPr/>
              <p:nvPr/>
            </p:nvSpPr>
            <p:spPr>
              <a:xfrm>
                <a:off x="4883863" y="947412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4941B50-1304-4B75-8E3E-C0D11349D9A7}"/>
                  </a:ext>
                </a:extLst>
              </p:cNvPr>
              <p:cNvSpPr/>
              <p:nvPr/>
            </p:nvSpPr>
            <p:spPr>
              <a:xfrm>
                <a:off x="4942936" y="102030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F0046C15-3A56-4D1D-A3B3-0C13E4224B10}"/>
                  </a:ext>
                </a:extLst>
              </p:cNvPr>
              <p:cNvSpPr/>
              <p:nvPr/>
            </p:nvSpPr>
            <p:spPr>
              <a:xfrm>
                <a:off x="4942936" y="116311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6E501454-4BF5-48F6-A5BD-E35FAC0DCAAB}"/>
                  </a:ext>
                </a:extLst>
              </p:cNvPr>
              <p:cNvSpPr/>
              <p:nvPr/>
            </p:nvSpPr>
            <p:spPr>
              <a:xfrm>
                <a:off x="4942936" y="130592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E88F77F-EA0D-400F-BC29-1010007BEF50}"/>
                  </a:ext>
                </a:extLst>
              </p:cNvPr>
              <p:cNvSpPr/>
              <p:nvPr/>
            </p:nvSpPr>
            <p:spPr>
              <a:xfrm>
                <a:off x="4942936" y="144873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980CB46-6144-4845-979E-6B1B75693B80}"/>
                  </a:ext>
                </a:extLst>
              </p:cNvPr>
              <p:cNvCxnSpPr/>
              <p:nvPr/>
            </p:nvCxnSpPr>
            <p:spPr>
              <a:xfrm>
                <a:off x="4809830" y="1275834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8B33D90-A55B-4B21-AAAF-511E43C8D1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8660" y="1276475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4ADCEFC5-CD63-4D02-86C3-75CF95237679}"/>
                </a:ext>
              </a:extLst>
            </p:cNvPr>
            <p:cNvSpPr/>
            <p:nvPr/>
          </p:nvSpPr>
          <p:spPr>
            <a:xfrm>
              <a:off x="8644877" y="5629092"/>
              <a:ext cx="150629" cy="47045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4E79AC-325E-4DC7-BD07-64845564CEC8}"/>
                </a:ext>
              </a:extLst>
            </p:cNvPr>
            <p:cNvSpPr/>
            <p:nvPr/>
          </p:nvSpPr>
          <p:spPr>
            <a:xfrm>
              <a:off x="8686303" y="5680208"/>
              <a:ext cx="67777" cy="6777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744EACF-3AD1-4234-B72B-9EACE3EBEB1B}"/>
                </a:ext>
              </a:extLst>
            </p:cNvPr>
            <p:cNvSpPr/>
            <p:nvPr/>
          </p:nvSpPr>
          <p:spPr>
            <a:xfrm>
              <a:off x="8686303" y="5780355"/>
              <a:ext cx="67777" cy="6777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8D07391-AB4A-4CC2-AC2D-CC4071BE33B3}"/>
                </a:ext>
              </a:extLst>
            </p:cNvPr>
            <p:cNvSpPr/>
            <p:nvPr/>
          </p:nvSpPr>
          <p:spPr>
            <a:xfrm>
              <a:off x="8686303" y="5880503"/>
              <a:ext cx="67777" cy="6777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3F093AB-B80E-442E-A42B-E5647C12E92F}"/>
                </a:ext>
              </a:extLst>
            </p:cNvPr>
            <p:cNvSpPr/>
            <p:nvPr/>
          </p:nvSpPr>
          <p:spPr>
            <a:xfrm>
              <a:off x="8686303" y="5980650"/>
              <a:ext cx="67777" cy="6777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C98C32D-F757-4D08-B213-A873D65D0180}"/>
                </a:ext>
              </a:extLst>
            </p:cNvPr>
            <p:cNvCxnSpPr/>
            <p:nvPr/>
          </p:nvCxnSpPr>
          <p:spPr>
            <a:xfrm>
              <a:off x="8592961" y="5859401"/>
              <a:ext cx="519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CAE3D94-9F2D-4154-8944-E966E98C124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770693" y="3338197"/>
              <a:ext cx="2546467" cy="2496842"/>
            </a:xfrm>
            <a:prstGeom prst="bentConnector3">
              <a:avLst>
                <a:gd name="adj1" fmla="val 280"/>
              </a:avLst>
            </a:prstGeom>
            <a:ln w="12700">
              <a:headEnd type="none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CC256FF-B620-4E98-BF51-CDC84E0C6EC2}"/>
                </a:ext>
              </a:extLst>
            </p:cNvPr>
            <p:cNvGrpSpPr/>
            <p:nvPr/>
          </p:nvGrpSpPr>
          <p:grpSpPr>
            <a:xfrm>
              <a:off x="4669256" y="5554836"/>
              <a:ext cx="767117" cy="565090"/>
              <a:chOff x="2640331" y="3139440"/>
              <a:chExt cx="2170043" cy="1598544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1DDB98A-CEF5-4425-8A6E-873AE114105C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01DA272-776C-46A5-BBFD-C782A73D5609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E7A5EA5-6835-459E-BEB1-171F3E14A3F8}"/>
                </a:ext>
              </a:extLst>
            </p:cNvPr>
            <p:cNvGrpSpPr/>
            <p:nvPr/>
          </p:nvGrpSpPr>
          <p:grpSpPr>
            <a:xfrm>
              <a:off x="5436373" y="5629092"/>
              <a:ext cx="254461" cy="470452"/>
              <a:chOff x="4809830" y="947412"/>
              <a:chExt cx="362862" cy="670868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8B00592C-002E-4D47-B8A9-25E342241D5B}"/>
                  </a:ext>
                </a:extLst>
              </p:cNvPr>
              <p:cNvSpPr/>
              <p:nvPr/>
            </p:nvSpPr>
            <p:spPr>
              <a:xfrm>
                <a:off x="4883863" y="947412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942F8099-297A-422A-BB96-292BFCAA2A9A}"/>
                  </a:ext>
                </a:extLst>
              </p:cNvPr>
              <p:cNvSpPr/>
              <p:nvPr/>
            </p:nvSpPr>
            <p:spPr>
              <a:xfrm>
                <a:off x="4942936" y="102030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A05D3D3D-D59D-47FE-989D-2E82A67E2F79}"/>
                  </a:ext>
                </a:extLst>
              </p:cNvPr>
              <p:cNvSpPr/>
              <p:nvPr/>
            </p:nvSpPr>
            <p:spPr>
              <a:xfrm>
                <a:off x="4942936" y="116311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643B83A-67C6-4FBB-AB2C-361D21EF491C}"/>
                  </a:ext>
                </a:extLst>
              </p:cNvPr>
              <p:cNvSpPr/>
              <p:nvPr/>
            </p:nvSpPr>
            <p:spPr>
              <a:xfrm>
                <a:off x="4942936" y="130592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A11212F-E242-4A2F-8BAE-31281ECD6D5D}"/>
                  </a:ext>
                </a:extLst>
              </p:cNvPr>
              <p:cNvSpPr/>
              <p:nvPr/>
            </p:nvSpPr>
            <p:spPr>
              <a:xfrm>
                <a:off x="4942936" y="144873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54DC0A9-97D6-4A28-9A03-44DDB83423B6}"/>
                  </a:ext>
                </a:extLst>
              </p:cNvPr>
              <p:cNvCxnSpPr/>
              <p:nvPr/>
            </p:nvCxnSpPr>
            <p:spPr>
              <a:xfrm>
                <a:off x="4809830" y="1275834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8137E2F-5876-46F9-9C5C-385ECD0FF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8660" y="1276475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CDC1A52D-4F02-488F-8DA9-A6348B024CC8}"/>
                </a:ext>
              </a:extLst>
            </p:cNvPr>
            <p:cNvSpPr/>
            <p:nvPr/>
          </p:nvSpPr>
          <p:spPr>
            <a:xfrm>
              <a:off x="5700461" y="5629092"/>
              <a:ext cx="150629" cy="47045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F9DA517-5155-4341-988C-F55C2CA282AE}"/>
                </a:ext>
              </a:extLst>
            </p:cNvPr>
            <p:cNvSpPr/>
            <p:nvPr/>
          </p:nvSpPr>
          <p:spPr>
            <a:xfrm>
              <a:off x="5741887" y="5680208"/>
              <a:ext cx="67777" cy="6777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CD02F63-E59C-4CC1-AC2D-752FA7AD3E69}"/>
                </a:ext>
              </a:extLst>
            </p:cNvPr>
            <p:cNvSpPr/>
            <p:nvPr/>
          </p:nvSpPr>
          <p:spPr>
            <a:xfrm>
              <a:off x="5741887" y="5780355"/>
              <a:ext cx="67777" cy="6777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6821D78-8CBF-41BC-ABF3-737C9588490B}"/>
                </a:ext>
              </a:extLst>
            </p:cNvPr>
            <p:cNvSpPr/>
            <p:nvPr/>
          </p:nvSpPr>
          <p:spPr>
            <a:xfrm>
              <a:off x="5741887" y="5880503"/>
              <a:ext cx="67777" cy="6777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7C5966C-F5E9-4ADF-AAB0-DD016AF57C6E}"/>
                </a:ext>
              </a:extLst>
            </p:cNvPr>
            <p:cNvSpPr/>
            <p:nvPr/>
          </p:nvSpPr>
          <p:spPr>
            <a:xfrm>
              <a:off x="5741887" y="5980650"/>
              <a:ext cx="67777" cy="6777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2A553CD-8A66-4D95-AD20-23DA9A44CC8D}"/>
                </a:ext>
              </a:extLst>
            </p:cNvPr>
            <p:cNvCxnSpPr/>
            <p:nvPr/>
          </p:nvCxnSpPr>
          <p:spPr>
            <a:xfrm>
              <a:off x="5648545" y="5859401"/>
              <a:ext cx="519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D241730-5D83-474E-A22E-465439237603}"/>
                </a:ext>
              </a:extLst>
            </p:cNvPr>
            <p:cNvCxnSpPr>
              <a:cxnSpLocks/>
            </p:cNvCxnSpPr>
            <p:nvPr/>
          </p:nvCxnSpPr>
          <p:spPr>
            <a:xfrm>
              <a:off x="5851090" y="5859850"/>
              <a:ext cx="283116" cy="0"/>
            </a:xfrm>
            <a:prstGeom prst="line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1592472-BD8E-40CA-B535-F1F095D534B3}"/>
                </a:ext>
              </a:extLst>
            </p:cNvPr>
            <p:cNvGrpSpPr/>
            <p:nvPr/>
          </p:nvGrpSpPr>
          <p:grpSpPr>
            <a:xfrm>
              <a:off x="6137623" y="5554836"/>
              <a:ext cx="767117" cy="565090"/>
              <a:chOff x="2640331" y="3139440"/>
              <a:chExt cx="2170043" cy="1598544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8534585-FC31-4C7B-A558-6E0AC4EEA092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8A3A2F5-D143-4329-95B2-1705AD46C066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FD2D541-F293-4565-AFBF-768D976BBF31}"/>
                </a:ext>
              </a:extLst>
            </p:cNvPr>
            <p:cNvGrpSpPr/>
            <p:nvPr/>
          </p:nvGrpSpPr>
          <p:grpSpPr>
            <a:xfrm>
              <a:off x="6904740" y="5629092"/>
              <a:ext cx="254461" cy="470452"/>
              <a:chOff x="4809830" y="947412"/>
              <a:chExt cx="362862" cy="670868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F0EE4DB7-B582-4E9F-9A32-1DCBD1AF951D}"/>
                  </a:ext>
                </a:extLst>
              </p:cNvPr>
              <p:cNvSpPr/>
              <p:nvPr/>
            </p:nvSpPr>
            <p:spPr>
              <a:xfrm>
                <a:off x="4883863" y="947412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6C8CE9C-E385-4C1C-A560-CFB6D27038CA}"/>
                  </a:ext>
                </a:extLst>
              </p:cNvPr>
              <p:cNvSpPr/>
              <p:nvPr/>
            </p:nvSpPr>
            <p:spPr>
              <a:xfrm>
                <a:off x="4942936" y="102030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239C1A9-5BD8-4322-8615-A1EEFD9D0A2E}"/>
                  </a:ext>
                </a:extLst>
              </p:cNvPr>
              <p:cNvSpPr/>
              <p:nvPr/>
            </p:nvSpPr>
            <p:spPr>
              <a:xfrm>
                <a:off x="4942936" y="116311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AFF1CFA9-600D-48F4-9A13-A7EE92F78B75}"/>
                  </a:ext>
                </a:extLst>
              </p:cNvPr>
              <p:cNvSpPr/>
              <p:nvPr/>
            </p:nvSpPr>
            <p:spPr>
              <a:xfrm>
                <a:off x="4942936" y="130592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910CD54-0018-4E5F-8AA5-4ED8E0367931}"/>
                  </a:ext>
                </a:extLst>
              </p:cNvPr>
              <p:cNvSpPr/>
              <p:nvPr/>
            </p:nvSpPr>
            <p:spPr>
              <a:xfrm>
                <a:off x="4942936" y="144873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86CA80AA-3019-4CA8-98F0-DFA1EEFAA9EB}"/>
                  </a:ext>
                </a:extLst>
              </p:cNvPr>
              <p:cNvCxnSpPr/>
              <p:nvPr/>
            </p:nvCxnSpPr>
            <p:spPr>
              <a:xfrm>
                <a:off x="4809830" y="1275834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6C722655-9A52-41EA-BB30-849F4C6CC0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8660" y="1276475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07BA7915-F7DC-4E9E-8B82-753629110029}"/>
                </a:ext>
              </a:extLst>
            </p:cNvPr>
            <p:cNvSpPr/>
            <p:nvPr/>
          </p:nvSpPr>
          <p:spPr>
            <a:xfrm>
              <a:off x="7168828" y="5629092"/>
              <a:ext cx="150629" cy="47045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E076A6E-5F78-405C-981E-CDD832DBD48F}"/>
                </a:ext>
              </a:extLst>
            </p:cNvPr>
            <p:cNvSpPr/>
            <p:nvPr/>
          </p:nvSpPr>
          <p:spPr>
            <a:xfrm>
              <a:off x="7210254" y="5680208"/>
              <a:ext cx="67777" cy="6777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53109B7-C9EB-4FB0-91F1-76E7166B329B}"/>
                </a:ext>
              </a:extLst>
            </p:cNvPr>
            <p:cNvSpPr/>
            <p:nvPr/>
          </p:nvSpPr>
          <p:spPr>
            <a:xfrm>
              <a:off x="7210254" y="5780355"/>
              <a:ext cx="67777" cy="6777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B689585-A9DF-4EAC-9335-3D4A2D22C287}"/>
                </a:ext>
              </a:extLst>
            </p:cNvPr>
            <p:cNvSpPr/>
            <p:nvPr/>
          </p:nvSpPr>
          <p:spPr>
            <a:xfrm>
              <a:off x="7210254" y="5880503"/>
              <a:ext cx="67777" cy="6777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27080F3-9535-4D96-80BD-F28863FA8D27}"/>
                </a:ext>
              </a:extLst>
            </p:cNvPr>
            <p:cNvSpPr/>
            <p:nvPr/>
          </p:nvSpPr>
          <p:spPr>
            <a:xfrm>
              <a:off x="7210254" y="5980650"/>
              <a:ext cx="67777" cy="6777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6A17E83-E53A-4032-97C3-BD50E74EBE07}"/>
                </a:ext>
              </a:extLst>
            </p:cNvPr>
            <p:cNvCxnSpPr/>
            <p:nvPr/>
          </p:nvCxnSpPr>
          <p:spPr>
            <a:xfrm>
              <a:off x="7116912" y="5859401"/>
              <a:ext cx="519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961F3EB-4328-480C-A0D2-27550C1FE075}"/>
                </a:ext>
              </a:extLst>
            </p:cNvPr>
            <p:cNvCxnSpPr>
              <a:cxnSpLocks/>
            </p:cNvCxnSpPr>
            <p:nvPr/>
          </p:nvCxnSpPr>
          <p:spPr>
            <a:xfrm>
              <a:off x="7319457" y="5859850"/>
              <a:ext cx="283116" cy="0"/>
            </a:xfrm>
            <a:prstGeom prst="line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D94BB38-0A1F-4707-BC5A-16CC46812A61}"/>
              </a:ext>
            </a:extLst>
          </p:cNvPr>
          <p:cNvGrpSpPr/>
          <p:nvPr/>
        </p:nvGrpSpPr>
        <p:grpSpPr>
          <a:xfrm>
            <a:off x="9358599" y="4331277"/>
            <a:ext cx="214797" cy="670868"/>
            <a:chOff x="3435832" y="4478944"/>
            <a:chExt cx="214797" cy="670868"/>
          </a:xfrm>
        </p:grpSpPr>
        <p:sp>
          <p:nvSpPr>
            <p:cNvPr id="220" name="Rectangle: Rounded Corners 219">
              <a:extLst>
                <a:ext uri="{FF2B5EF4-FFF2-40B4-BE49-F238E27FC236}">
                  <a16:creationId xmlns:a16="http://schemas.microsoft.com/office/drawing/2014/main" id="{429D3B83-4087-4E28-B011-A606904AB364}"/>
                </a:ext>
              </a:extLst>
            </p:cNvPr>
            <p:cNvSpPr/>
            <p:nvPr/>
          </p:nvSpPr>
          <p:spPr>
            <a:xfrm>
              <a:off x="3435832" y="4478944"/>
              <a:ext cx="214797" cy="67086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C3E797A5-8D19-4FCF-8AEA-9693EFF20A14}"/>
                </a:ext>
              </a:extLst>
            </p:cNvPr>
            <p:cNvSpPr/>
            <p:nvPr/>
          </p:nvSpPr>
          <p:spPr>
            <a:xfrm>
              <a:off x="3494905" y="455183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202B83A2-DECF-46EC-A3D9-3E31E0909B5C}"/>
                </a:ext>
              </a:extLst>
            </p:cNvPr>
            <p:cNvSpPr/>
            <p:nvPr/>
          </p:nvSpPr>
          <p:spPr>
            <a:xfrm>
              <a:off x="3494905" y="469464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BF9D795D-5630-4DE7-B95D-14183BE035ED}"/>
                </a:ext>
              </a:extLst>
            </p:cNvPr>
            <p:cNvSpPr/>
            <p:nvPr/>
          </p:nvSpPr>
          <p:spPr>
            <a:xfrm>
              <a:off x="3494905" y="483745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4701868F-2B65-49CA-8AE3-40F7FF507626}"/>
                </a:ext>
              </a:extLst>
            </p:cNvPr>
            <p:cNvSpPr/>
            <p:nvPr/>
          </p:nvSpPr>
          <p:spPr>
            <a:xfrm>
              <a:off x="3494905" y="498026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B4454750-EC91-42E8-9D20-3453844F74EC}"/>
              </a:ext>
            </a:extLst>
          </p:cNvPr>
          <p:cNvGrpSpPr/>
          <p:nvPr/>
        </p:nvGrpSpPr>
        <p:grpSpPr>
          <a:xfrm>
            <a:off x="9358599" y="3631693"/>
            <a:ext cx="214797" cy="670868"/>
            <a:chOff x="3435832" y="4478944"/>
            <a:chExt cx="214797" cy="670868"/>
          </a:xfrm>
        </p:grpSpPr>
        <p:sp>
          <p:nvSpPr>
            <p:cNvPr id="215" name="Rectangle: Rounded Corners 214">
              <a:extLst>
                <a:ext uri="{FF2B5EF4-FFF2-40B4-BE49-F238E27FC236}">
                  <a16:creationId xmlns:a16="http://schemas.microsoft.com/office/drawing/2014/main" id="{58F5F838-2B03-4ABE-BB04-EF5B4D8AC514}"/>
                </a:ext>
              </a:extLst>
            </p:cNvPr>
            <p:cNvSpPr/>
            <p:nvPr/>
          </p:nvSpPr>
          <p:spPr>
            <a:xfrm>
              <a:off x="3435832" y="4478944"/>
              <a:ext cx="214797" cy="67086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D16B2686-2D82-4180-A4EB-6E2972A69F86}"/>
                </a:ext>
              </a:extLst>
            </p:cNvPr>
            <p:cNvSpPr/>
            <p:nvPr/>
          </p:nvSpPr>
          <p:spPr>
            <a:xfrm>
              <a:off x="3494905" y="455183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7B992ACC-7EF6-4F40-8E4E-51E591527D27}"/>
                </a:ext>
              </a:extLst>
            </p:cNvPr>
            <p:cNvSpPr/>
            <p:nvPr/>
          </p:nvSpPr>
          <p:spPr>
            <a:xfrm>
              <a:off x="3494905" y="469464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D12B25CC-BE21-4517-8E25-30FCA2E4F6D6}"/>
                </a:ext>
              </a:extLst>
            </p:cNvPr>
            <p:cNvSpPr/>
            <p:nvPr/>
          </p:nvSpPr>
          <p:spPr>
            <a:xfrm>
              <a:off x="3494905" y="483745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ED88857D-1774-4237-B891-35CBB290157E}"/>
                </a:ext>
              </a:extLst>
            </p:cNvPr>
            <p:cNvSpPr/>
            <p:nvPr/>
          </p:nvSpPr>
          <p:spPr>
            <a:xfrm>
              <a:off x="3494905" y="498026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C3FF2AD-3BDF-491F-B49C-6E8964A59749}"/>
              </a:ext>
            </a:extLst>
          </p:cNvPr>
          <p:cNvGrpSpPr/>
          <p:nvPr/>
        </p:nvGrpSpPr>
        <p:grpSpPr>
          <a:xfrm>
            <a:off x="9358599" y="2936196"/>
            <a:ext cx="214797" cy="670868"/>
            <a:chOff x="3435832" y="4478944"/>
            <a:chExt cx="214797" cy="670868"/>
          </a:xfrm>
        </p:grpSpPr>
        <p:sp>
          <p:nvSpPr>
            <p:cNvPr id="210" name="Rectangle: Rounded Corners 209">
              <a:extLst>
                <a:ext uri="{FF2B5EF4-FFF2-40B4-BE49-F238E27FC236}">
                  <a16:creationId xmlns:a16="http://schemas.microsoft.com/office/drawing/2014/main" id="{CCC6FFC0-540A-4639-82EF-238E87E07396}"/>
                </a:ext>
              </a:extLst>
            </p:cNvPr>
            <p:cNvSpPr/>
            <p:nvPr/>
          </p:nvSpPr>
          <p:spPr>
            <a:xfrm>
              <a:off x="3435832" y="4478944"/>
              <a:ext cx="214797" cy="67086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863EF574-D2F3-4C5F-8D69-6979FB38416C}"/>
                </a:ext>
              </a:extLst>
            </p:cNvPr>
            <p:cNvSpPr/>
            <p:nvPr/>
          </p:nvSpPr>
          <p:spPr>
            <a:xfrm>
              <a:off x="3494905" y="455183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95041302-07E2-4F73-8683-5351D17F3AA0}"/>
                </a:ext>
              </a:extLst>
            </p:cNvPr>
            <p:cNvSpPr/>
            <p:nvPr/>
          </p:nvSpPr>
          <p:spPr>
            <a:xfrm>
              <a:off x="3494905" y="469464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5B86CC39-2EEC-47C8-8E82-41392CF51D74}"/>
                </a:ext>
              </a:extLst>
            </p:cNvPr>
            <p:cNvSpPr/>
            <p:nvPr/>
          </p:nvSpPr>
          <p:spPr>
            <a:xfrm>
              <a:off x="3494905" y="483745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F7B1DF52-D5A1-41ED-842F-02E1BC979B49}"/>
                </a:ext>
              </a:extLst>
            </p:cNvPr>
            <p:cNvSpPr/>
            <p:nvPr/>
          </p:nvSpPr>
          <p:spPr>
            <a:xfrm>
              <a:off x="3494905" y="498026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3DD73E0F-ED91-45A2-B98A-0ED77A35CDD3}"/>
              </a:ext>
            </a:extLst>
          </p:cNvPr>
          <p:cNvGrpSpPr/>
          <p:nvPr/>
        </p:nvGrpSpPr>
        <p:grpSpPr>
          <a:xfrm>
            <a:off x="9358599" y="2243838"/>
            <a:ext cx="214797" cy="670868"/>
            <a:chOff x="3435832" y="4478944"/>
            <a:chExt cx="214797" cy="670868"/>
          </a:xfrm>
        </p:grpSpPr>
        <p:sp>
          <p:nvSpPr>
            <p:cNvPr id="205" name="Rectangle: Rounded Corners 204">
              <a:extLst>
                <a:ext uri="{FF2B5EF4-FFF2-40B4-BE49-F238E27FC236}">
                  <a16:creationId xmlns:a16="http://schemas.microsoft.com/office/drawing/2014/main" id="{3E28FD1E-3295-4A60-9FCC-E82E361C6FAA}"/>
                </a:ext>
              </a:extLst>
            </p:cNvPr>
            <p:cNvSpPr/>
            <p:nvPr/>
          </p:nvSpPr>
          <p:spPr>
            <a:xfrm>
              <a:off x="3435832" y="4478944"/>
              <a:ext cx="214797" cy="67086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9476F47B-362A-4CFC-8672-688F1789B514}"/>
                </a:ext>
              </a:extLst>
            </p:cNvPr>
            <p:cNvSpPr/>
            <p:nvPr/>
          </p:nvSpPr>
          <p:spPr>
            <a:xfrm>
              <a:off x="3494905" y="455183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92445A5-4295-4DF9-BF05-3B6E74095987}"/>
                </a:ext>
              </a:extLst>
            </p:cNvPr>
            <p:cNvSpPr/>
            <p:nvPr/>
          </p:nvSpPr>
          <p:spPr>
            <a:xfrm>
              <a:off x="3494905" y="469464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5442F23B-2DBD-4F0F-8237-92A4AD86D4D1}"/>
                </a:ext>
              </a:extLst>
            </p:cNvPr>
            <p:cNvSpPr/>
            <p:nvPr/>
          </p:nvSpPr>
          <p:spPr>
            <a:xfrm>
              <a:off x="3494905" y="483745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A8ACE801-E904-4814-96BB-E5C58592AEAA}"/>
                </a:ext>
              </a:extLst>
            </p:cNvPr>
            <p:cNvSpPr/>
            <p:nvPr/>
          </p:nvSpPr>
          <p:spPr>
            <a:xfrm>
              <a:off x="3494905" y="498026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00" name="Connector: Curved 99">
            <a:extLst>
              <a:ext uri="{FF2B5EF4-FFF2-40B4-BE49-F238E27FC236}">
                <a16:creationId xmlns:a16="http://schemas.microsoft.com/office/drawing/2014/main" id="{F8BC0F15-0A23-4A52-901B-A4005837118D}"/>
              </a:ext>
            </a:extLst>
          </p:cNvPr>
          <p:cNvCxnSpPr>
            <a:cxnSpLocks/>
            <a:endCxn id="205" idx="1"/>
          </p:cNvCxnSpPr>
          <p:nvPr/>
        </p:nvCxnSpPr>
        <p:spPr>
          <a:xfrm flipV="1">
            <a:off x="8596923" y="2579272"/>
            <a:ext cx="761676" cy="1044631"/>
          </a:xfrm>
          <a:prstGeom prst="curvedConnector3">
            <a:avLst>
              <a:gd name="adj1" fmla="val 63772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Connector: Curved 100">
            <a:extLst>
              <a:ext uri="{FF2B5EF4-FFF2-40B4-BE49-F238E27FC236}">
                <a16:creationId xmlns:a16="http://schemas.microsoft.com/office/drawing/2014/main" id="{CB8526E0-BD49-47CF-901A-B4F399290FB3}"/>
              </a:ext>
            </a:extLst>
          </p:cNvPr>
          <p:cNvCxnSpPr>
            <a:cxnSpLocks/>
            <a:endCxn id="210" idx="1"/>
          </p:cNvCxnSpPr>
          <p:nvPr/>
        </p:nvCxnSpPr>
        <p:spPr>
          <a:xfrm flipV="1">
            <a:off x="8596923" y="3271630"/>
            <a:ext cx="761676" cy="352273"/>
          </a:xfrm>
          <a:prstGeom prst="curvedConnector3">
            <a:avLst>
              <a:gd name="adj1" fmla="val 7251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Connector: Curved 102">
            <a:extLst>
              <a:ext uri="{FF2B5EF4-FFF2-40B4-BE49-F238E27FC236}">
                <a16:creationId xmlns:a16="http://schemas.microsoft.com/office/drawing/2014/main" id="{E56334F7-6DDE-4D31-80B9-25D1B56EF1DE}"/>
              </a:ext>
            </a:extLst>
          </p:cNvPr>
          <p:cNvCxnSpPr>
            <a:cxnSpLocks/>
          </p:cNvCxnSpPr>
          <p:nvPr/>
        </p:nvCxnSpPr>
        <p:spPr>
          <a:xfrm>
            <a:off x="8596923" y="3631693"/>
            <a:ext cx="761676" cy="1044631"/>
          </a:xfrm>
          <a:prstGeom prst="curvedConnector3">
            <a:avLst>
              <a:gd name="adj1" fmla="val 65906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D3280887-440B-4893-83D1-900731AFB445}"/>
              </a:ext>
            </a:extLst>
          </p:cNvPr>
          <p:cNvCxnSpPr>
            <a:cxnSpLocks/>
          </p:cNvCxnSpPr>
          <p:nvPr/>
        </p:nvCxnSpPr>
        <p:spPr>
          <a:xfrm>
            <a:off x="8596923" y="3631693"/>
            <a:ext cx="761676" cy="352273"/>
          </a:xfrm>
          <a:prstGeom prst="curvedConnector3">
            <a:avLst>
              <a:gd name="adj1" fmla="val 7251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6452832C-16FF-4C60-AC74-70D4E7EC9D16}"/>
              </a:ext>
            </a:extLst>
          </p:cNvPr>
          <p:cNvSpPr/>
          <p:nvPr/>
        </p:nvSpPr>
        <p:spPr>
          <a:xfrm>
            <a:off x="10267511" y="2488811"/>
            <a:ext cx="199900" cy="199898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01FF4D42-0248-47D6-B7FE-F2A5142F8EA8}"/>
              </a:ext>
            </a:extLst>
          </p:cNvPr>
          <p:cNvCxnSpPr>
            <a:cxnSpLocks/>
          </p:cNvCxnSpPr>
          <p:nvPr/>
        </p:nvCxnSpPr>
        <p:spPr>
          <a:xfrm flipV="1">
            <a:off x="10057491" y="2581416"/>
            <a:ext cx="195044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6B47D16-F3A7-4E44-90E6-1B75DCBDFDFB}"/>
              </a:ext>
            </a:extLst>
          </p:cNvPr>
          <p:cNvGrpSpPr/>
          <p:nvPr/>
        </p:nvGrpSpPr>
        <p:grpSpPr>
          <a:xfrm>
            <a:off x="10057491" y="3185227"/>
            <a:ext cx="409920" cy="199898"/>
            <a:chOff x="9573396" y="3173710"/>
            <a:chExt cx="409920" cy="199898"/>
          </a:xfrm>
        </p:grpSpPr>
        <p:sp>
          <p:nvSpPr>
            <p:cNvPr id="188" name="Rectangle: Rounded Corners 187">
              <a:extLst>
                <a:ext uri="{FF2B5EF4-FFF2-40B4-BE49-F238E27FC236}">
                  <a16:creationId xmlns:a16="http://schemas.microsoft.com/office/drawing/2014/main" id="{7806AB4E-C153-4B56-8FA6-FF501B09424E}"/>
                </a:ext>
              </a:extLst>
            </p:cNvPr>
            <p:cNvSpPr/>
            <p:nvPr/>
          </p:nvSpPr>
          <p:spPr>
            <a:xfrm>
              <a:off x="9783416" y="3173710"/>
              <a:ext cx="199900" cy="199898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E62FA81-B39D-4A06-9907-CD34E1719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73396" y="3266315"/>
              <a:ext cx="195044" cy="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BFA90D47-0526-41B4-91DB-EA33F80E06FE}"/>
              </a:ext>
            </a:extLst>
          </p:cNvPr>
          <p:cNvSpPr/>
          <p:nvPr/>
        </p:nvSpPr>
        <p:spPr>
          <a:xfrm>
            <a:off x="10267511" y="3858913"/>
            <a:ext cx="199900" cy="199898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166B02D-C33E-49A3-A0D2-BC398CB64A35}"/>
              </a:ext>
            </a:extLst>
          </p:cNvPr>
          <p:cNvCxnSpPr>
            <a:cxnSpLocks/>
          </p:cNvCxnSpPr>
          <p:nvPr/>
        </p:nvCxnSpPr>
        <p:spPr>
          <a:xfrm flipV="1">
            <a:off x="10057491" y="3951518"/>
            <a:ext cx="195044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5119A24D-571D-4FC4-A316-6FE9E0627602}"/>
              </a:ext>
            </a:extLst>
          </p:cNvPr>
          <p:cNvSpPr/>
          <p:nvPr/>
        </p:nvSpPr>
        <p:spPr>
          <a:xfrm>
            <a:off x="10267511" y="4578831"/>
            <a:ext cx="199900" cy="199898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9BF9A4A8-9B54-455D-AFAB-7BCCE2D39394}"/>
              </a:ext>
            </a:extLst>
          </p:cNvPr>
          <p:cNvCxnSpPr>
            <a:cxnSpLocks/>
          </p:cNvCxnSpPr>
          <p:nvPr/>
        </p:nvCxnSpPr>
        <p:spPr>
          <a:xfrm flipV="1">
            <a:off x="10057491" y="4671436"/>
            <a:ext cx="195044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F84A48A-3288-4163-9A4D-54D109F65220}"/>
              </a:ext>
            </a:extLst>
          </p:cNvPr>
          <p:cNvGrpSpPr/>
          <p:nvPr/>
        </p:nvGrpSpPr>
        <p:grpSpPr>
          <a:xfrm>
            <a:off x="9589346" y="2425591"/>
            <a:ext cx="506696" cy="311650"/>
            <a:chOff x="5164353" y="3468077"/>
            <a:chExt cx="506696" cy="311650"/>
          </a:xfrm>
        </p:grpSpPr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21766A05-AC25-4CB7-8782-EE98253B787B}"/>
                </a:ext>
              </a:extLst>
            </p:cNvPr>
            <p:cNvGrpSpPr/>
            <p:nvPr/>
          </p:nvGrpSpPr>
          <p:grpSpPr>
            <a:xfrm>
              <a:off x="5359397" y="3468077"/>
              <a:ext cx="311652" cy="311650"/>
              <a:chOff x="6858686" y="3970300"/>
              <a:chExt cx="706021" cy="7060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ectangle: Rounded Corners 181">
                    <a:extLst>
                      <a:ext uri="{FF2B5EF4-FFF2-40B4-BE49-F238E27FC236}">
                        <a16:creationId xmlns:a16="http://schemas.microsoft.com/office/drawing/2014/main" id="{29090845-E8F1-4564-9EBD-1C287C9C48AD}"/>
                      </a:ext>
                    </a:extLst>
                  </p:cNvPr>
                  <p:cNvSpPr/>
                  <p:nvPr/>
                </p:nvSpPr>
                <p:spPr>
                  <a:xfrm>
                    <a:off x="6858686" y="3970300"/>
                    <a:ext cx="706021" cy="70602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136" name="Rectangle: Rounded Corners 135">
                    <a:extLst>
                      <a:ext uri="{FF2B5EF4-FFF2-40B4-BE49-F238E27FC236}">
                        <a16:creationId xmlns:a16="http://schemas.microsoft.com/office/drawing/2014/main" id="{056CE6EC-3DBD-49A3-AF98-97E6F3827E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686" y="3970300"/>
                    <a:ext cx="706021" cy="706021"/>
                  </a:xfrm>
                  <a:prstGeom prst="roundRect">
                    <a:avLst>
                      <a:gd name="adj" fmla="val 50000"/>
                    </a:avLst>
                  </a:prstGeom>
                  <a:blipFill>
                    <a:blip r:embed="rId12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5E8F570A-C4F1-41C3-8E0D-92C6C3136CE1}"/>
                  </a:ext>
                </a:extLst>
              </p:cNvPr>
              <p:cNvSpPr/>
              <p:nvPr/>
            </p:nvSpPr>
            <p:spPr>
              <a:xfrm>
                <a:off x="6998464" y="4174341"/>
                <a:ext cx="426464" cy="290500"/>
              </a:xfrm>
              <a:custGeom>
                <a:avLst/>
                <a:gdLst>
                  <a:gd name="connsiteX0" fmla="*/ 0 w 6529754"/>
                  <a:gd name="connsiteY0" fmla="*/ 3712667 h 3712667"/>
                  <a:gd name="connsiteX1" fmla="*/ 2778370 w 6529754"/>
                  <a:gd name="connsiteY1" fmla="*/ 1895590 h 3712667"/>
                  <a:gd name="connsiteX2" fmla="*/ 5480539 w 6529754"/>
                  <a:gd name="connsiteY2" fmla="*/ 2313 h 3712667"/>
                  <a:gd name="connsiteX3" fmla="*/ 6529754 w 6529754"/>
                  <a:gd name="connsiteY3" fmla="*/ 2288313 h 3712667"/>
                  <a:gd name="connsiteX0" fmla="*/ 0 w 6529754"/>
                  <a:gd name="connsiteY0" fmla="*/ 3712822 h 3712822"/>
                  <a:gd name="connsiteX1" fmla="*/ 2772509 w 6529754"/>
                  <a:gd name="connsiteY1" fmla="*/ 1884022 h 3712822"/>
                  <a:gd name="connsiteX2" fmla="*/ 5480539 w 6529754"/>
                  <a:gd name="connsiteY2" fmla="*/ 2468 h 3712822"/>
                  <a:gd name="connsiteX3" fmla="*/ 6529754 w 6529754"/>
                  <a:gd name="connsiteY3" fmla="*/ 2288468 h 3712822"/>
                  <a:gd name="connsiteX0" fmla="*/ 0 w 6529754"/>
                  <a:gd name="connsiteY0" fmla="*/ 3713647 h 3713647"/>
                  <a:gd name="connsiteX1" fmla="*/ 2772509 w 6529754"/>
                  <a:gd name="connsiteY1" fmla="*/ 1884847 h 3713647"/>
                  <a:gd name="connsiteX2" fmla="*/ 5480539 w 6529754"/>
                  <a:gd name="connsiteY2" fmla="*/ 3293 h 3713647"/>
                  <a:gd name="connsiteX3" fmla="*/ 6529754 w 6529754"/>
                  <a:gd name="connsiteY3" fmla="*/ 2289293 h 3713647"/>
                  <a:gd name="connsiteX0" fmla="*/ 0 w 6625536"/>
                  <a:gd name="connsiteY0" fmla="*/ 3711158 h 3711158"/>
                  <a:gd name="connsiteX1" fmla="*/ 2772509 w 6625536"/>
                  <a:gd name="connsiteY1" fmla="*/ 1882358 h 3711158"/>
                  <a:gd name="connsiteX2" fmla="*/ 5480539 w 6625536"/>
                  <a:gd name="connsiteY2" fmla="*/ 804 h 3711158"/>
                  <a:gd name="connsiteX3" fmla="*/ 6529754 w 6625536"/>
                  <a:gd name="connsiteY3" fmla="*/ 2286804 h 3711158"/>
                  <a:gd name="connsiteX0" fmla="*/ 0 w 5480539"/>
                  <a:gd name="connsiteY0" fmla="*/ 3711158 h 3711158"/>
                  <a:gd name="connsiteX1" fmla="*/ 2772509 w 5480539"/>
                  <a:gd name="connsiteY1" fmla="*/ 1882358 h 3711158"/>
                  <a:gd name="connsiteX2" fmla="*/ 5480539 w 5480539"/>
                  <a:gd name="connsiteY2" fmla="*/ 804 h 3711158"/>
                  <a:gd name="connsiteX0" fmla="*/ 0 w 5480539"/>
                  <a:gd name="connsiteY0" fmla="*/ 3711158 h 3768124"/>
                  <a:gd name="connsiteX1" fmla="*/ 2772509 w 5480539"/>
                  <a:gd name="connsiteY1" fmla="*/ 1882358 h 3768124"/>
                  <a:gd name="connsiteX2" fmla="*/ 5480539 w 5480539"/>
                  <a:gd name="connsiteY2" fmla="*/ 804 h 3768124"/>
                  <a:gd name="connsiteX0" fmla="*/ 0 w 5480539"/>
                  <a:gd name="connsiteY0" fmla="*/ 3711158 h 3720547"/>
                  <a:gd name="connsiteX1" fmla="*/ 2772509 w 5480539"/>
                  <a:gd name="connsiteY1" fmla="*/ 1882358 h 3720547"/>
                  <a:gd name="connsiteX2" fmla="*/ 5480539 w 5480539"/>
                  <a:gd name="connsiteY2" fmla="*/ 804 h 3720547"/>
                  <a:gd name="connsiteX0" fmla="*/ 0 w 5480539"/>
                  <a:gd name="connsiteY0" fmla="*/ 3711158 h 3720547"/>
                  <a:gd name="connsiteX1" fmla="*/ 2772509 w 5480539"/>
                  <a:gd name="connsiteY1" fmla="*/ 1882358 h 3720547"/>
                  <a:gd name="connsiteX2" fmla="*/ 5480539 w 5480539"/>
                  <a:gd name="connsiteY2" fmla="*/ 804 h 3720547"/>
                  <a:gd name="connsiteX0" fmla="*/ 0 w 5480539"/>
                  <a:gd name="connsiteY0" fmla="*/ 3711158 h 3734050"/>
                  <a:gd name="connsiteX1" fmla="*/ 2772509 w 5480539"/>
                  <a:gd name="connsiteY1" fmla="*/ 1882358 h 3734050"/>
                  <a:gd name="connsiteX2" fmla="*/ 5480539 w 5480539"/>
                  <a:gd name="connsiteY2" fmla="*/ 804 h 3734050"/>
                  <a:gd name="connsiteX0" fmla="*/ 0 w 5480539"/>
                  <a:gd name="connsiteY0" fmla="*/ 3710354 h 3733246"/>
                  <a:gd name="connsiteX1" fmla="*/ 2772509 w 5480539"/>
                  <a:gd name="connsiteY1" fmla="*/ 1881554 h 3733246"/>
                  <a:gd name="connsiteX2" fmla="*/ 5480539 w 5480539"/>
                  <a:gd name="connsiteY2" fmla="*/ 0 h 3733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80539" h="3733246">
                    <a:moveTo>
                      <a:pt x="0" y="3710354"/>
                    </a:moveTo>
                    <a:cubicBezTo>
                      <a:pt x="2052026" y="3902319"/>
                      <a:pt x="2351455" y="2851638"/>
                      <a:pt x="2772509" y="1881554"/>
                    </a:cubicBezTo>
                    <a:cubicBezTo>
                      <a:pt x="3193563" y="911470"/>
                      <a:pt x="3406532" y="8793"/>
                      <a:pt x="5480539" y="0"/>
                    </a:cubicBezTo>
                  </a:path>
                </a:pathLst>
              </a:cu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6005F332-6910-472A-AE32-715A6A02FA9B}"/>
                </a:ext>
              </a:extLst>
            </p:cNvPr>
            <p:cNvCxnSpPr>
              <a:cxnSpLocks/>
              <a:endCxn id="182" idx="1"/>
            </p:cNvCxnSpPr>
            <p:nvPr/>
          </p:nvCxnSpPr>
          <p:spPr>
            <a:xfrm flipV="1">
              <a:off x="5164353" y="3623902"/>
              <a:ext cx="195044" cy="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C176802-7088-4257-85E8-0506761355B6}"/>
              </a:ext>
            </a:extLst>
          </p:cNvPr>
          <p:cNvGrpSpPr/>
          <p:nvPr/>
        </p:nvGrpSpPr>
        <p:grpSpPr>
          <a:xfrm>
            <a:off x="9589346" y="3126820"/>
            <a:ext cx="506696" cy="311650"/>
            <a:chOff x="5164353" y="3468077"/>
            <a:chExt cx="506696" cy="311650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19E96713-1765-4B57-8FE6-BF15244ADBD4}"/>
                </a:ext>
              </a:extLst>
            </p:cNvPr>
            <p:cNvGrpSpPr/>
            <p:nvPr/>
          </p:nvGrpSpPr>
          <p:grpSpPr>
            <a:xfrm>
              <a:off x="5359397" y="3468077"/>
              <a:ext cx="311652" cy="311650"/>
              <a:chOff x="6858686" y="3970300"/>
              <a:chExt cx="706021" cy="7060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Rectangle: Rounded Corners 177">
                    <a:extLst>
                      <a:ext uri="{FF2B5EF4-FFF2-40B4-BE49-F238E27FC236}">
                        <a16:creationId xmlns:a16="http://schemas.microsoft.com/office/drawing/2014/main" id="{3BD01843-376D-4817-BF91-D7C601B68C26}"/>
                      </a:ext>
                    </a:extLst>
                  </p:cNvPr>
                  <p:cNvSpPr/>
                  <p:nvPr/>
                </p:nvSpPr>
                <p:spPr>
                  <a:xfrm>
                    <a:off x="6858686" y="3970300"/>
                    <a:ext cx="706021" cy="70602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136" name="Rectangle: Rounded Corners 135">
                    <a:extLst>
                      <a:ext uri="{FF2B5EF4-FFF2-40B4-BE49-F238E27FC236}">
                        <a16:creationId xmlns:a16="http://schemas.microsoft.com/office/drawing/2014/main" id="{056CE6EC-3DBD-49A3-AF98-97E6F3827E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686" y="3970300"/>
                    <a:ext cx="706021" cy="706021"/>
                  </a:xfrm>
                  <a:prstGeom prst="roundRect">
                    <a:avLst>
                      <a:gd name="adj" fmla="val 50000"/>
                    </a:avLst>
                  </a:prstGeom>
                  <a:blipFill>
                    <a:blip r:embed="rId12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DE2893FF-9768-43D7-8173-621FE03D3F00}"/>
                  </a:ext>
                </a:extLst>
              </p:cNvPr>
              <p:cNvSpPr/>
              <p:nvPr/>
            </p:nvSpPr>
            <p:spPr>
              <a:xfrm>
                <a:off x="6998464" y="4174341"/>
                <a:ext cx="426464" cy="290500"/>
              </a:xfrm>
              <a:custGeom>
                <a:avLst/>
                <a:gdLst>
                  <a:gd name="connsiteX0" fmla="*/ 0 w 6529754"/>
                  <a:gd name="connsiteY0" fmla="*/ 3712667 h 3712667"/>
                  <a:gd name="connsiteX1" fmla="*/ 2778370 w 6529754"/>
                  <a:gd name="connsiteY1" fmla="*/ 1895590 h 3712667"/>
                  <a:gd name="connsiteX2" fmla="*/ 5480539 w 6529754"/>
                  <a:gd name="connsiteY2" fmla="*/ 2313 h 3712667"/>
                  <a:gd name="connsiteX3" fmla="*/ 6529754 w 6529754"/>
                  <a:gd name="connsiteY3" fmla="*/ 2288313 h 3712667"/>
                  <a:gd name="connsiteX0" fmla="*/ 0 w 6529754"/>
                  <a:gd name="connsiteY0" fmla="*/ 3712822 h 3712822"/>
                  <a:gd name="connsiteX1" fmla="*/ 2772509 w 6529754"/>
                  <a:gd name="connsiteY1" fmla="*/ 1884022 h 3712822"/>
                  <a:gd name="connsiteX2" fmla="*/ 5480539 w 6529754"/>
                  <a:gd name="connsiteY2" fmla="*/ 2468 h 3712822"/>
                  <a:gd name="connsiteX3" fmla="*/ 6529754 w 6529754"/>
                  <a:gd name="connsiteY3" fmla="*/ 2288468 h 3712822"/>
                  <a:gd name="connsiteX0" fmla="*/ 0 w 6529754"/>
                  <a:gd name="connsiteY0" fmla="*/ 3713647 h 3713647"/>
                  <a:gd name="connsiteX1" fmla="*/ 2772509 w 6529754"/>
                  <a:gd name="connsiteY1" fmla="*/ 1884847 h 3713647"/>
                  <a:gd name="connsiteX2" fmla="*/ 5480539 w 6529754"/>
                  <a:gd name="connsiteY2" fmla="*/ 3293 h 3713647"/>
                  <a:gd name="connsiteX3" fmla="*/ 6529754 w 6529754"/>
                  <a:gd name="connsiteY3" fmla="*/ 2289293 h 3713647"/>
                  <a:gd name="connsiteX0" fmla="*/ 0 w 6625536"/>
                  <a:gd name="connsiteY0" fmla="*/ 3711158 h 3711158"/>
                  <a:gd name="connsiteX1" fmla="*/ 2772509 w 6625536"/>
                  <a:gd name="connsiteY1" fmla="*/ 1882358 h 3711158"/>
                  <a:gd name="connsiteX2" fmla="*/ 5480539 w 6625536"/>
                  <a:gd name="connsiteY2" fmla="*/ 804 h 3711158"/>
                  <a:gd name="connsiteX3" fmla="*/ 6529754 w 6625536"/>
                  <a:gd name="connsiteY3" fmla="*/ 2286804 h 3711158"/>
                  <a:gd name="connsiteX0" fmla="*/ 0 w 5480539"/>
                  <a:gd name="connsiteY0" fmla="*/ 3711158 h 3711158"/>
                  <a:gd name="connsiteX1" fmla="*/ 2772509 w 5480539"/>
                  <a:gd name="connsiteY1" fmla="*/ 1882358 h 3711158"/>
                  <a:gd name="connsiteX2" fmla="*/ 5480539 w 5480539"/>
                  <a:gd name="connsiteY2" fmla="*/ 804 h 3711158"/>
                  <a:gd name="connsiteX0" fmla="*/ 0 w 5480539"/>
                  <a:gd name="connsiteY0" fmla="*/ 3711158 h 3768124"/>
                  <a:gd name="connsiteX1" fmla="*/ 2772509 w 5480539"/>
                  <a:gd name="connsiteY1" fmla="*/ 1882358 h 3768124"/>
                  <a:gd name="connsiteX2" fmla="*/ 5480539 w 5480539"/>
                  <a:gd name="connsiteY2" fmla="*/ 804 h 3768124"/>
                  <a:gd name="connsiteX0" fmla="*/ 0 w 5480539"/>
                  <a:gd name="connsiteY0" fmla="*/ 3711158 h 3720547"/>
                  <a:gd name="connsiteX1" fmla="*/ 2772509 w 5480539"/>
                  <a:gd name="connsiteY1" fmla="*/ 1882358 h 3720547"/>
                  <a:gd name="connsiteX2" fmla="*/ 5480539 w 5480539"/>
                  <a:gd name="connsiteY2" fmla="*/ 804 h 3720547"/>
                  <a:gd name="connsiteX0" fmla="*/ 0 w 5480539"/>
                  <a:gd name="connsiteY0" fmla="*/ 3711158 h 3720547"/>
                  <a:gd name="connsiteX1" fmla="*/ 2772509 w 5480539"/>
                  <a:gd name="connsiteY1" fmla="*/ 1882358 h 3720547"/>
                  <a:gd name="connsiteX2" fmla="*/ 5480539 w 5480539"/>
                  <a:gd name="connsiteY2" fmla="*/ 804 h 3720547"/>
                  <a:gd name="connsiteX0" fmla="*/ 0 w 5480539"/>
                  <a:gd name="connsiteY0" fmla="*/ 3711158 h 3734050"/>
                  <a:gd name="connsiteX1" fmla="*/ 2772509 w 5480539"/>
                  <a:gd name="connsiteY1" fmla="*/ 1882358 h 3734050"/>
                  <a:gd name="connsiteX2" fmla="*/ 5480539 w 5480539"/>
                  <a:gd name="connsiteY2" fmla="*/ 804 h 3734050"/>
                  <a:gd name="connsiteX0" fmla="*/ 0 w 5480539"/>
                  <a:gd name="connsiteY0" fmla="*/ 3710354 h 3733246"/>
                  <a:gd name="connsiteX1" fmla="*/ 2772509 w 5480539"/>
                  <a:gd name="connsiteY1" fmla="*/ 1881554 h 3733246"/>
                  <a:gd name="connsiteX2" fmla="*/ 5480539 w 5480539"/>
                  <a:gd name="connsiteY2" fmla="*/ 0 h 3733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80539" h="3733246">
                    <a:moveTo>
                      <a:pt x="0" y="3710354"/>
                    </a:moveTo>
                    <a:cubicBezTo>
                      <a:pt x="2052026" y="3902319"/>
                      <a:pt x="2351455" y="2851638"/>
                      <a:pt x="2772509" y="1881554"/>
                    </a:cubicBezTo>
                    <a:cubicBezTo>
                      <a:pt x="3193563" y="911470"/>
                      <a:pt x="3406532" y="8793"/>
                      <a:pt x="5480539" y="0"/>
                    </a:cubicBezTo>
                  </a:path>
                </a:pathLst>
              </a:cu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A4415F5-7B42-4A99-AB04-CF19250F4EDB}"/>
                </a:ext>
              </a:extLst>
            </p:cNvPr>
            <p:cNvCxnSpPr>
              <a:cxnSpLocks/>
              <a:endCxn id="178" idx="1"/>
            </p:cNvCxnSpPr>
            <p:nvPr/>
          </p:nvCxnSpPr>
          <p:spPr>
            <a:xfrm flipV="1">
              <a:off x="5164353" y="3623902"/>
              <a:ext cx="195044" cy="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6D8C3D0-1ED4-4659-B6F5-CFC893FA47F8}"/>
              </a:ext>
            </a:extLst>
          </p:cNvPr>
          <p:cNvGrpSpPr/>
          <p:nvPr/>
        </p:nvGrpSpPr>
        <p:grpSpPr>
          <a:xfrm>
            <a:off x="9589346" y="3809334"/>
            <a:ext cx="506696" cy="311650"/>
            <a:chOff x="5164353" y="3468077"/>
            <a:chExt cx="506696" cy="311650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7D7B63F-B67C-4B50-966F-6728FCB3624A}"/>
                </a:ext>
              </a:extLst>
            </p:cNvPr>
            <p:cNvGrpSpPr/>
            <p:nvPr/>
          </p:nvGrpSpPr>
          <p:grpSpPr>
            <a:xfrm>
              <a:off x="5359397" y="3468077"/>
              <a:ext cx="311652" cy="311650"/>
              <a:chOff x="6858686" y="3970300"/>
              <a:chExt cx="706021" cy="7060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4" name="Rectangle: Rounded Corners 173">
                    <a:extLst>
                      <a:ext uri="{FF2B5EF4-FFF2-40B4-BE49-F238E27FC236}">
                        <a16:creationId xmlns:a16="http://schemas.microsoft.com/office/drawing/2014/main" id="{125243AF-769E-4DF9-8F5E-917CECEE7AEA}"/>
                      </a:ext>
                    </a:extLst>
                  </p:cNvPr>
                  <p:cNvSpPr/>
                  <p:nvPr/>
                </p:nvSpPr>
                <p:spPr>
                  <a:xfrm>
                    <a:off x="6858686" y="3970300"/>
                    <a:ext cx="706021" cy="70602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136" name="Rectangle: Rounded Corners 135">
                    <a:extLst>
                      <a:ext uri="{FF2B5EF4-FFF2-40B4-BE49-F238E27FC236}">
                        <a16:creationId xmlns:a16="http://schemas.microsoft.com/office/drawing/2014/main" id="{056CE6EC-3DBD-49A3-AF98-97E6F3827E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686" y="3970300"/>
                    <a:ext cx="706021" cy="706021"/>
                  </a:xfrm>
                  <a:prstGeom prst="roundRect">
                    <a:avLst>
                      <a:gd name="adj" fmla="val 50000"/>
                    </a:avLst>
                  </a:prstGeom>
                  <a:blipFill>
                    <a:blip r:embed="rId12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23E1674C-37B7-4025-9213-007013212AD0}"/>
                  </a:ext>
                </a:extLst>
              </p:cNvPr>
              <p:cNvSpPr/>
              <p:nvPr/>
            </p:nvSpPr>
            <p:spPr>
              <a:xfrm>
                <a:off x="6998464" y="4174341"/>
                <a:ext cx="426464" cy="290500"/>
              </a:xfrm>
              <a:custGeom>
                <a:avLst/>
                <a:gdLst>
                  <a:gd name="connsiteX0" fmla="*/ 0 w 6529754"/>
                  <a:gd name="connsiteY0" fmla="*/ 3712667 h 3712667"/>
                  <a:gd name="connsiteX1" fmla="*/ 2778370 w 6529754"/>
                  <a:gd name="connsiteY1" fmla="*/ 1895590 h 3712667"/>
                  <a:gd name="connsiteX2" fmla="*/ 5480539 w 6529754"/>
                  <a:gd name="connsiteY2" fmla="*/ 2313 h 3712667"/>
                  <a:gd name="connsiteX3" fmla="*/ 6529754 w 6529754"/>
                  <a:gd name="connsiteY3" fmla="*/ 2288313 h 3712667"/>
                  <a:gd name="connsiteX0" fmla="*/ 0 w 6529754"/>
                  <a:gd name="connsiteY0" fmla="*/ 3712822 h 3712822"/>
                  <a:gd name="connsiteX1" fmla="*/ 2772509 w 6529754"/>
                  <a:gd name="connsiteY1" fmla="*/ 1884022 h 3712822"/>
                  <a:gd name="connsiteX2" fmla="*/ 5480539 w 6529754"/>
                  <a:gd name="connsiteY2" fmla="*/ 2468 h 3712822"/>
                  <a:gd name="connsiteX3" fmla="*/ 6529754 w 6529754"/>
                  <a:gd name="connsiteY3" fmla="*/ 2288468 h 3712822"/>
                  <a:gd name="connsiteX0" fmla="*/ 0 w 6529754"/>
                  <a:gd name="connsiteY0" fmla="*/ 3713647 h 3713647"/>
                  <a:gd name="connsiteX1" fmla="*/ 2772509 w 6529754"/>
                  <a:gd name="connsiteY1" fmla="*/ 1884847 h 3713647"/>
                  <a:gd name="connsiteX2" fmla="*/ 5480539 w 6529754"/>
                  <a:gd name="connsiteY2" fmla="*/ 3293 h 3713647"/>
                  <a:gd name="connsiteX3" fmla="*/ 6529754 w 6529754"/>
                  <a:gd name="connsiteY3" fmla="*/ 2289293 h 3713647"/>
                  <a:gd name="connsiteX0" fmla="*/ 0 w 6625536"/>
                  <a:gd name="connsiteY0" fmla="*/ 3711158 h 3711158"/>
                  <a:gd name="connsiteX1" fmla="*/ 2772509 w 6625536"/>
                  <a:gd name="connsiteY1" fmla="*/ 1882358 h 3711158"/>
                  <a:gd name="connsiteX2" fmla="*/ 5480539 w 6625536"/>
                  <a:gd name="connsiteY2" fmla="*/ 804 h 3711158"/>
                  <a:gd name="connsiteX3" fmla="*/ 6529754 w 6625536"/>
                  <a:gd name="connsiteY3" fmla="*/ 2286804 h 3711158"/>
                  <a:gd name="connsiteX0" fmla="*/ 0 w 5480539"/>
                  <a:gd name="connsiteY0" fmla="*/ 3711158 h 3711158"/>
                  <a:gd name="connsiteX1" fmla="*/ 2772509 w 5480539"/>
                  <a:gd name="connsiteY1" fmla="*/ 1882358 h 3711158"/>
                  <a:gd name="connsiteX2" fmla="*/ 5480539 w 5480539"/>
                  <a:gd name="connsiteY2" fmla="*/ 804 h 3711158"/>
                  <a:gd name="connsiteX0" fmla="*/ 0 w 5480539"/>
                  <a:gd name="connsiteY0" fmla="*/ 3711158 h 3768124"/>
                  <a:gd name="connsiteX1" fmla="*/ 2772509 w 5480539"/>
                  <a:gd name="connsiteY1" fmla="*/ 1882358 h 3768124"/>
                  <a:gd name="connsiteX2" fmla="*/ 5480539 w 5480539"/>
                  <a:gd name="connsiteY2" fmla="*/ 804 h 3768124"/>
                  <a:gd name="connsiteX0" fmla="*/ 0 w 5480539"/>
                  <a:gd name="connsiteY0" fmla="*/ 3711158 h 3720547"/>
                  <a:gd name="connsiteX1" fmla="*/ 2772509 w 5480539"/>
                  <a:gd name="connsiteY1" fmla="*/ 1882358 h 3720547"/>
                  <a:gd name="connsiteX2" fmla="*/ 5480539 w 5480539"/>
                  <a:gd name="connsiteY2" fmla="*/ 804 h 3720547"/>
                  <a:gd name="connsiteX0" fmla="*/ 0 w 5480539"/>
                  <a:gd name="connsiteY0" fmla="*/ 3711158 h 3720547"/>
                  <a:gd name="connsiteX1" fmla="*/ 2772509 w 5480539"/>
                  <a:gd name="connsiteY1" fmla="*/ 1882358 h 3720547"/>
                  <a:gd name="connsiteX2" fmla="*/ 5480539 w 5480539"/>
                  <a:gd name="connsiteY2" fmla="*/ 804 h 3720547"/>
                  <a:gd name="connsiteX0" fmla="*/ 0 w 5480539"/>
                  <a:gd name="connsiteY0" fmla="*/ 3711158 h 3734050"/>
                  <a:gd name="connsiteX1" fmla="*/ 2772509 w 5480539"/>
                  <a:gd name="connsiteY1" fmla="*/ 1882358 h 3734050"/>
                  <a:gd name="connsiteX2" fmla="*/ 5480539 w 5480539"/>
                  <a:gd name="connsiteY2" fmla="*/ 804 h 3734050"/>
                  <a:gd name="connsiteX0" fmla="*/ 0 w 5480539"/>
                  <a:gd name="connsiteY0" fmla="*/ 3710354 h 3733246"/>
                  <a:gd name="connsiteX1" fmla="*/ 2772509 w 5480539"/>
                  <a:gd name="connsiteY1" fmla="*/ 1881554 h 3733246"/>
                  <a:gd name="connsiteX2" fmla="*/ 5480539 w 5480539"/>
                  <a:gd name="connsiteY2" fmla="*/ 0 h 3733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80539" h="3733246">
                    <a:moveTo>
                      <a:pt x="0" y="3710354"/>
                    </a:moveTo>
                    <a:cubicBezTo>
                      <a:pt x="2052026" y="3902319"/>
                      <a:pt x="2351455" y="2851638"/>
                      <a:pt x="2772509" y="1881554"/>
                    </a:cubicBezTo>
                    <a:cubicBezTo>
                      <a:pt x="3193563" y="911470"/>
                      <a:pt x="3406532" y="8793"/>
                      <a:pt x="5480539" y="0"/>
                    </a:cubicBezTo>
                  </a:path>
                </a:pathLst>
              </a:cu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B4AFBD4-9275-4F2F-8C26-F9B9FE10A9CD}"/>
                </a:ext>
              </a:extLst>
            </p:cNvPr>
            <p:cNvCxnSpPr>
              <a:cxnSpLocks/>
              <a:endCxn id="174" idx="1"/>
            </p:cNvCxnSpPr>
            <p:nvPr/>
          </p:nvCxnSpPr>
          <p:spPr>
            <a:xfrm flipV="1">
              <a:off x="5164353" y="3623902"/>
              <a:ext cx="195044" cy="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21C9056-A090-4226-90A7-A27A67F92603}"/>
              </a:ext>
            </a:extLst>
          </p:cNvPr>
          <p:cNvGrpSpPr/>
          <p:nvPr/>
        </p:nvGrpSpPr>
        <p:grpSpPr>
          <a:xfrm>
            <a:off x="9589346" y="4483020"/>
            <a:ext cx="506696" cy="311650"/>
            <a:chOff x="5164353" y="3468077"/>
            <a:chExt cx="506696" cy="311650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2E950EC5-BF31-4295-B7AB-A4D190FFB611}"/>
                </a:ext>
              </a:extLst>
            </p:cNvPr>
            <p:cNvGrpSpPr/>
            <p:nvPr/>
          </p:nvGrpSpPr>
          <p:grpSpPr>
            <a:xfrm>
              <a:off x="5359397" y="3468077"/>
              <a:ext cx="311652" cy="311650"/>
              <a:chOff x="6858686" y="3970300"/>
              <a:chExt cx="706021" cy="7060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Rectangle: Rounded Corners 169">
                    <a:extLst>
                      <a:ext uri="{FF2B5EF4-FFF2-40B4-BE49-F238E27FC236}">
                        <a16:creationId xmlns:a16="http://schemas.microsoft.com/office/drawing/2014/main" id="{83698798-BBA5-49EC-BD8E-A77F2ED59577}"/>
                      </a:ext>
                    </a:extLst>
                  </p:cNvPr>
                  <p:cNvSpPr/>
                  <p:nvPr/>
                </p:nvSpPr>
                <p:spPr>
                  <a:xfrm>
                    <a:off x="6858686" y="3970300"/>
                    <a:ext cx="706021" cy="70602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136" name="Rectangle: Rounded Corners 135">
                    <a:extLst>
                      <a:ext uri="{FF2B5EF4-FFF2-40B4-BE49-F238E27FC236}">
                        <a16:creationId xmlns:a16="http://schemas.microsoft.com/office/drawing/2014/main" id="{056CE6EC-3DBD-49A3-AF98-97E6F3827E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686" y="3970300"/>
                    <a:ext cx="706021" cy="706021"/>
                  </a:xfrm>
                  <a:prstGeom prst="roundRect">
                    <a:avLst>
                      <a:gd name="adj" fmla="val 50000"/>
                    </a:avLst>
                  </a:prstGeom>
                  <a:blipFill>
                    <a:blip r:embed="rId12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02356C5F-4ECF-4C29-8770-837C823969C3}"/>
                  </a:ext>
                </a:extLst>
              </p:cNvPr>
              <p:cNvSpPr/>
              <p:nvPr/>
            </p:nvSpPr>
            <p:spPr>
              <a:xfrm>
                <a:off x="6998464" y="4174341"/>
                <a:ext cx="426464" cy="290500"/>
              </a:xfrm>
              <a:custGeom>
                <a:avLst/>
                <a:gdLst>
                  <a:gd name="connsiteX0" fmla="*/ 0 w 6529754"/>
                  <a:gd name="connsiteY0" fmla="*/ 3712667 h 3712667"/>
                  <a:gd name="connsiteX1" fmla="*/ 2778370 w 6529754"/>
                  <a:gd name="connsiteY1" fmla="*/ 1895590 h 3712667"/>
                  <a:gd name="connsiteX2" fmla="*/ 5480539 w 6529754"/>
                  <a:gd name="connsiteY2" fmla="*/ 2313 h 3712667"/>
                  <a:gd name="connsiteX3" fmla="*/ 6529754 w 6529754"/>
                  <a:gd name="connsiteY3" fmla="*/ 2288313 h 3712667"/>
                  <a:gd name="connsiteX0" fmla="*/ 0 w 6529754"/>
                  <a:gd name="connsiteY0" fmla="*/ 3712822 h 3712822"/>
                  <a:gd name="connsiteX1" fmla="*/ 2772509 w 6529754"/>
                  <a:gd name="connsiteY1" fmla="*/ 1884022 h 3712822"/>
                  <a:gd name="connsiteX2" fmla="*/ 5480539 w 6529754"/>
                  <a:gd name="connsiteY2" fmla="*/ 2468 h 3712822"/>
                  <a:gd name="connsiteX3" fmla="*/ 6529754 w 6529754"/>
                  <a:gd name="connsiteY3" fmla="*/ 2288468 h 3712822"/>
                  <a:gd name="connsiteX0" fmla="*/ 0 w 6529754"/>
                  <a:gd name="connsiteY0" fmla="*/ 3713647 h 3713647"/>
                  <a:gd name="connsiteX1" fmla="*/ 2772509 w 6529754"/>
                  <a:gd name="connsiteY1" fmla="*/ 1884847 h 3713647"/>
                  <a:gd name="connsiteX2" fmla="*/ 5480539 w 6529754"/>
                  <a:gd name="connsiteY2" fmla="*/ 3293 h 3713647"/>
                  <a:gd name="connsiteX3" fmla="*/ 6529754 w 6529754"/>
                  <a:gd name="connsiteY3" fmla="*/ 2289293 h 3713647"/>
                  <a:gd name="connsiteX0" fmla="*/ 0 w 6625536"/>
                  <a:gd name="connsiteY0" fmla="*/ 3711158 h 3711158"/>
                  <a:gd name="connsiteX1" fmla="*/ 2772509 w 6625536"/>
                  <a:gd name="connsiteY1" fmla="*/ 1882358 h 3711158"/>
                  <a:gd name="connsiteX2" fmla="*/ 5480539 w 6625536"/>
                  <a:gd name="connsiteY2" fmla="*/ 804 h 3711158"/>
                  <a:gd name="connsiteX3" fmla="*/ 6529754 w 6625536"/>
                  <a:gd name="connsiteY3" fmla="*/ 2286804 h 3711158"/>
                  <a:gd name="connsiteX0" fmla="*/ 0 w 5480539"/>
                  <a:gd name="connsiteY0" fmla="*/ 3711158 h 3711158"/>
                  <a:gd name="connsiteX1" fmla="*/ 2772509 w 5480539"/>
                  <a:gd name="connsiteY1" fmla="*/ 1882358 h 3711158"/>
                  <a:gd name="connsiteX2" fmla="*/ 5480539 w 5480539"/>
                  <a:gd name="connsiteY2" fmla="*/ 804 h 3711158"/>
                  <a:gd name="connsiteX0" fmla="*/ 0 w 5480539"/>
                  <a:gd name="connsiteY0" fmla="*/ 3711158 h 3768124"/>
                  <a:gd name="connsiteX1" fmla="*/ 2772509 w 5480539"/>
                  <a:gd name="connsiteY1" fmla="*/ 1882358 h 3768124"/>
                  <a:gd name="connsiteX2" fmla="*/ 5480539 w 5480539"/>
                  <a:gd name="connsiteY2" fmla="*/ 804 h 3768124"/>
                  <a:gd name="connsiteX0" fmla="*/ 0 w 5480539"/>
                  <a:gd name="connsiteY0" fmla="*/ 3711158 h 3720547"/>
                  <a:gd name="connsiteX1" fmla="*/ 2772509 w 5480539"/>
                  <a:gd name="connsiteY1" fmla="*/ 1882358 h 3720547"/>
                  <a:gd name="connsiteX2" fmla="*/ 5480539 w 5480539"/>
                  <a:gd name="connsiteY2" fmla="*/ 804 h 3720547"/>
                  <a:gd name="connsiteX0" fmla="*/ 0 w 5480539"/>
                  <a:gd name="connsiteY0" fmla="*/ 3711158 h 3720547"/>
                  <a:gd name="connsiteX1" fmla="*/ 2772509 w 5480539"/>
                  <a:gd name="connsiteY1" fmla="*/ 1882358 h 3720547"/>
                  <a:gd name="connsiteX2" fmla="*/ 5480539 w 5480539"/>
                  <a:gd name="connsiteY2" fmla="*/ 804 h 3720547"/>
                  <a:gd name="connsiteX0" fmla="*/ 0 w 5480539"/>
                  <a:gd name="connsiteY0" fmla="*/ 3711158 h 3734050"/>
                  <a:gd name="connsiteX1" fmla="*/ 2772509 w 5480539"/>
                  <a:gd name="connsiteY1" fmla="*/ 1882358 h 3734050"/>
                  <a:gd name="connsiteX2" fmla="*/ 5480539 w 5480539"/>
                  <a:gd name="connsiteY2" fmla="*/ 804 h 3734050"/>
                  <a:gd name="connsiteX0" fmla="*/ 0 w 5480539"/>
                  <a:gd name="connsiteY0" fmla="*/ 3710354 h 3733246"/>
                  <a:gd name="connsiteX1" fmla="*/ 2772509 w 5480539"/>
                  <a:gd name="connsiteY1" fmla="*/ 1881554 h 3733246"/>
                  <a:gd name="connsiteX2" fmla="*/ 5480539 w 5480539"/>
                  <a:gd name="connsiteY2" fmla="*/ 0 h 3733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80539" h="3733246">
                    <a:moveTo>
                      <a:pt x="0" y="3710354"/>
                    </a:moveTo>
                    <a:cubicBezTo>
                      <a:pt x="2052026" y="3902319"/>
                      <a:pt x="2351455" y="2851638"/>
                      <a:pt x="2772509" y="1881554"/>
                    </a:cubicBezTo>
                    <a:cubicBezTo>
                      <a:pt x="3193563" y="911470"/>
                      <a:pt x="3406532" y="8793"/>
                      <a:pt x="5480539" y="0"/>
                    </a:cubicBezTo>
                  </a:path>
                </a:pathLst>
              </a:cu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8AB6615-5806-4389-A999-877D9DC92CDF}"/>
                </a:ext>
              </a:extLst>
            </p:cNvPr>
            <p:cNvCxnSpPr>
              <a:cxnSpLocks/>
              <a:endCxn id="170" idx="1"/>
            </p:cNvCxnSpPr>
            <p:nvPr/>
          </p:nvCxnSpPr>
          <p:spPr>
            <a:xfrm flipV="1">
              <a:off x="5164353" y="3623902"/>
              <a:ext cx="195044" cy="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C5CB7DAF-7068-4FF1-A562-B038BC7B6373}"/>
              </a:ext>
            </a:extLst>
          </p:cNvPr>
          <p:cNvGrpSpPr/>
          <p:nvPr/>
        </p:nvGrpSpPr>
        <p:grpSpPr>
          <a:xfrm>
            <a:off x="6683076" y="1874645"/>
            <a:ext cx="1441798" cy="3521677"/>
            <a:chOff x="7155125" y="1874645"/>
            <a:chExt cx="1441798" cy="3521677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76EBBA2-FD36-494E-925B-1D8438074A8E}"/>
                </a:ext>
              </a:extLst>
            </p:cNvPr>
            <p:cNvGrpSpPr/>
            <p:nvPr/>
          </p:nvGrpSpPr>
          <p:grpSpPr>
            <a:xfrm>
              <a:off x="8382126" y="2934371"/>
              <a:ext cx="214797" cy="1507525"/>
              <a:chOff x="6554930" y="4181833"/>
              <a:chExt cx="214797" cy="1507525"/>
            </a:xfrm>
          </p:grpSpPr>
          <p:sp>
            <p:nvSpPr>
              <p:cNvPr id="225" name="Rectangle: Rounded Corners 224">
                <a:extLst>
                  <a:ext uri="{FF2B5EF4-FFF2-40B4-BE49-F238E27FC236}">
                    <a16:creationId xmlns:a16="http://schemas.microsoft.com/office/drawing/2014/main" id="{1B10571A-0F43-43C6-8E1C-9727AE1849C9}"/>
                  </a:ext>
                </a:extLst>
              </p:cNvPr>
              <p:cNvSpPr/>
              <p:nvPr/>
            </p:nvSpPr>
            <p:spPr>
              <a:xfrm>
                <a:off x="6554930" y="4181833"/>
                <a:ext cx="214797" cy="150752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299C3B8D-DE80-4F1E-8ED6-E71E5360BD25}"/>
                  </a:ext>
                </a:extLst>
              </p:cNvPr>
              <p:cNvSpPr/>
              <p:nvPr/>
            </p:nvSpPr>
            <p:spPr>
              <a:xfrm>
                <a:off x="6614003" y="42446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1CB031C2-5095-4448-9135-6AE2EF897546}"/>
                  </a:ext>
                </a:extLst>
              </p:cNvPr>
              <p:cNvSpPr/>
              <p:nvPr/>
            </p:nvSpPr>
            <p:spPr>
              <a:xfrm>
                <a:off x="6614003" y="438743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98DA552D-DA24-43D0-B734-E8C39FF89C4B}"/>
                  </a:ext>
                </a:extLst>
              </p:cNvPr>
              <p:cNvSpPr/>
              <p:nvPr/>
            </p:nvSpPr>
            <p:spPr>
              <a:xfrm>
                <a:off x="6614003" y="453024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36E97470-263E-4D43-8656-AA0FDD3C2F7A}"/>
                  </a:ext>
                </a:extLst>
              </p:cNvPr>
              <p:cNvSpPr/>
              <p:nvPr/>
            </p:nvSpPr>
            <p:spPr>
              <a:xfrm>
                <a:off x="6614003" y="467305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D31E7F1B-6891-4903-AF3F-95E68BD1A0CB}"/>
                  </a:ext>
                </a:extLst>
              </p:cNvPr>
              <p:cNvSpPr/>
              <p:nvPr/>
            </p:nvSpPr>
            <p:spPr>
              <a:xfrm>
                <a:off x="6614003" y="481586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2E2F1434-882B-4049-915B-A6DF8E11F733}"/>
                  </a:ext>
                </a:extLst>
              </p:cNvPr>
              <p:cNvSpPr/>
              <p:nvPr/>
            </p:nvSpPr>
            <p:spPr>
              <a:xfrm>
                <a:off x="6614003" y="495867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6CD785-C025-4A67-8B03-AA4E005684C1}"/>
                  </a:ext>
                </a:extLst>
              </p:cNvPr>
              <p:cNvSpPr/>
              <p:nvPr/>
            </p:nvSpPr>
            <p:spPr>
              <a:xfrm>
                <a:off x="6614003" y="510148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E55ABA9B-A3E5-4BEF-982A-02F5DA5C9B3F}"/>
                  </a:ext>
                </a:extLst>
              </p:cNvPr>
              <p:cNvSpPr/>
              <p:nvPr/>
            </p:nvSpPr>
            <p:spPr>
              <a:xfrm>
                <a:off x="6614003" y="524429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18C5196C-69D3-4CB1-8807-34EDD71F5CFB}"/>
                  </a:ext>
                </a:extLst>
              </p:cNvPr>
              <p:cNvSpPr/>
              <p:nvPr/>
            </p:nvSpPr>
            <p:spPr>
              <a:xfrm>
                <a:off x="6614003" y="538710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67C5B4BF-BAC4-40F8-B609-69951D696A5B}"/>
                  </a:ext>
                </a:extLst>
              </p:cNvPr>
              <p:cNvSpPr/>
              <p:nvPr/>
            </p:nvSpPr>
            <p:spPr>
              <a:xfrm>
                <a:off x="6614003" y="55299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8AE0C2F-620F-43DC-A017-5F38FECF3EF9}"/>
                </a:ext>
              </a:extLst>
            </p:cNvPr>
            <p:cNvGrpSpPr/>
            <p:nvPr/>
          </p:nvGrpSpPr>
          <p:grpSpPr>
            <a:xfrm>
              <a:off x="7809403" y="1874645"/>
              <a:ext cx="214797" cy="3521677"/>
              <a:chOff x="2104302" y="2174295"/>
              <a:chExt cx="214797" cy="3521677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37CC17DD-73C9-4764-8A97-951125AC0BA3}"/>
                  </a:ext>
                </a:extLst>
              </p:cNvPr>
              <p:cNvSpPr/>
              <p:nvPr/>
            </p:nvSpPr>
            <p:spPr>
              <a:xfrm>
                <a:off x="2104302" y="2174295"/>
                <a:ext cx="214797" cy="352167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8D235CC5-DA5B-4766-A891-88105DA5469E}"/>
                  </a:ext>
                </a:extLst>
              </p:cNvPr>
              <p:cNvGrpSpPr/>
              <p:nvPr/>
            </p:nvGrpSpPr>
            <p:grpSpPr>
              <a:xfrm>
                <a:off x="2163621" y="2240283"/>
                <a:ext cx="96651" cy="3386288"/>
                <a:chOff x="2163621" y="2240283"/>
                <a:chExt cx="96651" cy="3386288"/>
              </a:xfrm>
            </p:grpSpPr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B903F4DF-982B-4E58-AB91-1A1040868F50}"/>
                    </a:ext>
                  </a:extLst>
                </p:cNvPr>
                <p:cNvSpPr/>
                <p:nvPr/>
              </p:nvSpPr>
              <p:spPr>
                <a:xfrm>
                  <a:off x="2163621" y="510148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DE788AC3-9A0A-4D9B-970B-0927906F10FA}"/>
                    </a:ext>
                  </a:extLst>
                </p:cNvPr>
                <p:cNvSpPr/>
                <p:nvPr/>
              </p:nvSpPr>
              <p:spPr>
                <a:xfrm>
                  <a:off x="2163621" y="524429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39131AB9-6488-4D5A-B96F-3E8ED0447C23}"/>
                    </a:ext>
                  </a:extLst>
                </p:cNvPr>
                <p:cNvSpPr/>
                <p:nvPr/>
              </p:nvSpPr>
              <p:spPr>
                <a:xfrm>
                  <a:off x="2163621" y="538710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FCD17795-08BE-42E0-B008-3C70B428E6DE}"/>
                    </a:ext>
                  </a:extLst>
                </p:cNvPr>
                <p:cNvSpPr/>
                <p:nvPr/>
              </p:nvSpPr>
              <p:spPr>
                <a:xfrm>
                  <a:off x="2163621" y="5529920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E8E36F1A-1FD4-47DA-B9A6-6FA52C590448}"/>
                    </a:ext>
                  </a:extLst>
                </p:cNvPr>
                <p:cNvSpPr/>
                <p:nvPr/>
              </p:nvSpPr>
              <p:spPr>
                <a:xfrm>
                  <a:off x="2163621" y="4530243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B456E6DA-5939-418B-AB8A-700153B9A711}"/>
                    </a:ext>
                  </a:extLst>
                </p:cNvPr>
                <p:cNvSpPr/>
                <p:nvPr/>
              </p:nvSpPr>
              <p:spPr>
                <a:xfrm>
                  <a:off x="2163621" y="4673054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BF96CEA7-35D7-4D5D-B20B-C70DA8B97255}"/>
                    </a:ext>
                  </a:extLst>
                </p:cNvPr>
                <p:cNvSpPr/>
                <p:nvPr/>
              </p:nvSpPr>
              <p:spPr>
                <a:xfrm>
                  <a:off x="2163621" y="4815865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9B11D798-DF8C-4756-B1D0-26B128B3D9E1}"/>
                    </a:ext>
                  </a:extLst>
                </p:cNvPr>
                <p:cNvSpPr/>
                <p:nvPr/>
              </p:nvSpPr>
              <p:spPr>
                <a:xfrm>
                  <a:off x="2163621" y="495867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667236EA-5C63-4A5D-BBD3-1CED022AE51F}"/>
                    </a:ext>
                  </a:extLst>
                </p:cNvPr>
                <p:cNvSpPr/>
                <p:nvPr/>
              </p:nvSpPr>
              <p:spPr>
                <a:xfrm>
                  <a:off x="2163621" y="396146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98755438-B459-42B7-B384-55A21F8763D4}"/>
                    </a:ext>
                  </a:extLst>
                </p:cNvPr>
                <p:cNvSpPr/>
                <p:nvPr/>
              </p:nvSpPr>
              <p:spPr>
                <a:xfrm>
                  <a:off x="2163621" y="410427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49151701-3A18-4E99-B50C-0D354D4649E3}"/>
                    </a:ext>
                  </a:extLst>
                </p:cNvPr>
                <p:cNvSpPr/>
                <p:nvPr/>
              </p:nvSpPr>
              <p:spPr>
                <a:xfrm>
                  <a:off x="2163621" y="4247090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4C966971-82D0-4EB9-808C-330CD928DB94}"/>
                    </a:ext>
                  </a:extLst>
                </p:cNvPr>
                <p:cNvSpPr/>
                <p:nvPr/>
              </p:nvSpPr>
              <p:spPr>
                <a:xfrm>
                  <a:off x="2163621" y="4389901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297F30F8-22C2-44E0-A54B-D7CAA7859AAC}"/>
                    </a:ext>
                  </a:extLst>
                </p:cNvPr>
                <p:cNvSpPr/>
                <p:nvPr/>
              </p:nvSpPr>
              <p:spPr>
                <a:xfrm>
                  <a:off x="2163621" y="338718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49BBCBCC-B598-41B7-88AC-EC0DD44C099F}"/>
                    </a:ext>
                  </a:extLst>
                </p:cNvPr>
                <p:cNvSpPr/>
                <p:nvPr/>
              </p:nvSpPr>
              <p:spPr>
                <a:xfrm>
                  <a:off x="2163621" y="352999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9E95A040-8CA0-4391-9990-B6F3AAFDF270}"/>
                    </a:ext>
                  </a:extLst>
                </p:cNvPr>
                <p:cNvSpPr/>
                <p:nvPr/>
              </p:nvSpPr>
              <p:spPr>
                <a:xfrm>
                  <a:off x="2163621" y="3672810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85AFA76B-36EE-44A1-A821-204B91158A9A}"/>
                    </a:ext>
                  </a:extLst>
                </p:cNvPr>
                <p:cNvSpPr/>
                <p:nvPr/>
              </p:nvSpPr>
              <p:spPr>
                <a:xfrm>
                  <a:off x="2163621" y="3815621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75E10954-0E45-4BCF-A0ED-8461516CD96C}"/>
                    </a:ext>
                  </a:extLst>
                </p:cNvPr>
                <p:cNvSpPr/>
                <p:nvPr/>
              </p:nvSpPr>
              <p:spPr>
                <a:xfrm>
                  <a:off x="2163621" y="2814472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0D6CCE5F-00CB-4D0E-8E9A-3A6D803D405F}"/>
                    </a:ext>
                  </a:extLst>
                </p:cNvPr>
                <p:cNvSpPr/>
                <p:nvPr/>
              </p:nvSpPr>
              <p:spPr>
                <a:xfrm>
                  <a:off x="2163621" y="2957283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BA1EE455-3C9A-4B1B-B87B-039E36023016}"/>
                    </a:ext>
                  </a:extLst>
                </p:cNvPr>
                <p:cNvSpPr/>
                <p:nvPr/>
              </p:nvSpPr>
              <p:spPr>
                <a:xfrm>
                  <a:off x="2163621" y="3100094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5982E941-BB68-4FA3-9696-DD986573A5BC}"/>
                    </a:ext>
                  </a:extLst>
                </p:cNvPr>
                <p:cNvSpPr/>
                <p:nvPr/>
              </p:nvSpPr>
              <p:spPr>
                <a:xfrm>
                  <a:off x="2163621" y="3242905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73A20925-BDC2-41F7-B6AD-5F8BF678C734}"/>
                    </a:ext>
                  </a:extLst>
                </p:cNvPr>
                <p:cNvSpPr/>
                <p:nvPr/>
              </p:nvSpPr>
              <p:spPr>
                <a:xfrm>
                  <a:off x="2163621" y="2240283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B63D257D-5F48-41EC-89C1-18F20C58E7D4}"/>
                    </a:ext>
                  </a:extLst>
                </p:cNvPr>
                <p:cNvSpPr/>
                <p:nvPr/>
              </p:nvSpPr>
              <p:spPr>
                <a:xfrm>
                  <a:off x="2163621" y="2383094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F39C45D1-D156-4C2A-AD66-ED019FA71C43}"/>
                    </a:ext>
                  </a:extLst>
                </p:cNvPr>
                <p:cNvSpPr/>
                <p:nvPr/>
              </p:nvSpPr>
              <p:spPr>
                <a:xfrm>
                  <a:off x="2163621" y="2525905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0640AE46-780E-49EB-BCC4-D2B0B4F914A4}"/>
                    </a:ext>
                  </a:extLst>
                </p:cNvPr>
                <p:cNvSpPr/>
                <p:nvPr/>
              </p:nvSpPr>
              <p:spPr>
                <a:xfrm>
                  <a:off x="2163621" y="266871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70F4ABA-22B5-4105-8128-D81D0B7EB965}"/>
                </a:ext>
              </a:extLst>
            </p:cNvPr>
            <p:cNvGrpSpPr/>
            <p:nvPr/>
          </p:nvGrpSpPr>
          <p:grpSpPr>
            <a:xfrm>
              <a:off x="7155125" y="2881721"/>
              <a:ext cx="214797" cy="1507525"/>
              <a:chOff x="6554930" y="4181833"/>
              <a:chExt cx="214797" cy="1507525"/>
            </a:xfrm>
          </p:grpSpPr>
          <p:sp>
            <p:nvSpPr>
              <p:cNvPr id="110" name="Rectangle: Rounded Corners 109">
                <a:extLst>
                  <a:ext uri="{FF2B5EF4-FFF2-40B4-BE49-F238E27FC236}">
                    <a16:creationId xmlns:a16="http://schemas.microsoft.com/office/drawing/2014/main" id="{2103E027-9051-4282-9C2D-714D14615A99}"/>
                  </a:ext>
                </a:extLst>
              </p:cNvPr>
              <p:cNvSpPr/>
              <p:nvPr/>
            </p:nvSpPr>
            <p:spPr>
              <a:xfrm>
                <a:off x="6554930" y="4181833"/>
                <a:ext cx="214797" cy="150752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CC69B2A0-8526-4BA9-A1A3-7EC6B27D64A8}"/>
                  </a:ext>
                </a:extLst>
              </p:cNvPr>
              <p:cNvSpPr/>
              <p:nvPr/>
            </p:nvSpPr>
            <p:spPr>
              <a:xfrm>
                <a:off x="6614003" y="42446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707F02B4-4879-4D1B-B498-0F0F0E97979B}"/>
                  </a:ext>
                </a:extLst>
              </p:cNvPr>
              <p:cNvSpPr/>
              <p:nvPr/>
            </p:nvSpPr>
            <p:spPr>
              <a:xfrm>
                <a:off x="6614003" y="438743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A23D3324-3F50-4FEB-8317-4CE8D523233F}"/>
                  </a:ext>
                </a:extLst>
              </p:cNvPr>
              <p:cNvSpPr/>
              <p:nvPr/>
            </p:nvSpPr>
            <p:spPr>
              <a:xfrm>
                <a:off x="6614003" y="453024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1907AD14-A2AE-450E-AD9E-2B9AE3D1A18A}"/>
                  </a:ext>
                </a:extLst>
              </p:cNvPr>
              <p:cNvSpPr/>
              <p:nvPr/>
            </p:nvSpPr>
            <p:spPr>
              <a:xfrm>
                <a:off x="6614003" y="467305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549C76ED-ADA7-42C6-A2E2-14500F97C92D}"/>
                  </a:ext>
                </a:extLst>
              </p:cNvPr>
              <p:cNvSpPr/>
              <p:nvPr/>
            </p:nvSpPr>
            <p:spPr>
              <a:xfrm>
                <a:off x="6614003" y="481586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BE0A58E7-87BC-42A1-8555-D79437124285}"/>
                  </a:ext>
                </a:extLst>
              </p:cNvPr>
              <p:cNvSpPr/>
              <p:nvPr/>
            </p:nvSpPr>
            <p:spPr>
              <a:xfrm>
                <a:off x="6614003" y="495867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5098AC7A-085D-4E34-915A-15173620F40A}"/>
                  </a:ext>
                </a:extLst>
              </p:cNvPr>
              <p:cNvSpPr/>
              <p:nvPr/>
            </p:nvSpPr>
            <p:spPr>
              <a:xfrm>
                <a:off x="6614003" y="510148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5E28431F-BBAB-4511-BFBA-433BA80BFE2F}"/>
                  </a:ext>
                </a:extLst>
              </p:cNvPr>
              <p:cNvSpPr/>
              <p:nvPr/>
            </p:nvSpPr>
            <p:spPr>
              <a:xfrm>
                <a:off x="6614003" y="524429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54DDB031-7BB4-4D1D-8A47-4A0FD2B5BE5D}"/>
                  </a:ext>
                </a:extLst>
              </p:cNvPr>
              <p:cNvSpPr/>
              <p:nvPr/>
            </p:nvSpPr>
            <p:spPr>
              <a:xfrm>
                <a:off x="6614003" y="538710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C259DABF-E2A0-402F-BBB1-E2694D42E079}"/>
                  </a:ext>
                </a:extLst>
              </p:cNvPr>
              <p:cNvSpPr/>
              <p:nvPr/>
            </p:nvSpPr>
            <p:spPr>
              <a:xfrm>
                <a:off x="6614003" y="55299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5D030FE-E504-490D-BCFF-44D38D5D1D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4200" y="3635484"/>
              <a:ext cx="348113" cy="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D7A771B-0CEF-4DD7-8D3A-DC1DEDB03FE8}"/>
                </a:ext>
              </a:extLst>
            </p:cNvPr>
            <p:cNvCxnSpPr>
              <a:stCxn id="110" idx="3"/>
              <a:endCxn id="121" idx="1"/>
            </p:cNvCxnSpPr>
            <p:nvPr/>
          </p:nvCxnSpPr>
          <p:spPr>
            <a:xfrm>
              <a:off x="7369922" y="3635484"/>
              <a:ext cx="439481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5B52EBD8-0D8A-43F6-A047-CC602D518290}"/>
              </a:ext>
            </a:extLst>
          </p:cNvPr>
          <p:cNvCxnSpPr>
            <a:cxnSpLocks/>
          </p:cNvCxnSpPr>
          <p:nvPr/>
        </p:nvCxnSpPr>
        <p:spPr>
          <a:xfrm flipV="1">
            <a:off x="8128450" y="3631786"/>
            <a:ext cx="409526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40AEF5C2-17C8-462C-8536-8373089FB3B6}"/>
              </a:ext>
            </a:extLst>
          </p:cNvPr>
          <p:cNvCxnSpPr>
            <a:cxnSpLocks/>
            <a:stCxn id="250" idx="3"/>
          </p:cNvCxnSpPr>
          <p:nvPr/>
        </p:nvCxnSpPr>
        <p:spPr>
          <a:xfrm>
            <a:off x="2661757" y="4424033"/>
            <a:ext cx="1256936" cy="451015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0E46CE18-FE72-422A-81CA-F2627C28A008}"/>
              </a:ext>
            </a:extLst>
          </p:cNvPr>
          <p:cNvCxnSpPr>
            <a:cxnSpLocks/>
            <a:stCxn id="250" idx="3"/>
          </p:cNvCxnSpPr>
          <p:nvPr/>
        </p:nvCxnSpPr>
        <p:spPr>
          <a:xfrm flipV="1">
            <a:off x="2661757" y="3973019"/>
            <a:ext cx="1256935" cy="451014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A91C5396-92CB-4A88-8988-642E2E5F623A}"/>
              </a:ext>
            </a:extLst>
          </p:cNvPr>
          <p:cNvCxnSpPr>
            <a:cxnSpLocks/>
            <a:stCxn id="256" idx="3"/>
            <a:endCxn id="250" idx="1"/>
          </p:cNvCxnSpPr>
          <p:nvPr/>
        </p:nvCxnSpPr>
        <p:spPr>
          <a:xfrm>
            <a:off x="1197072" y="3541615"/>
            <a:ext cx="1234389" cy="882418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F5BECA96-2075-4914-B16F-E12389066C41}"/>
              </a:ext>
            </a:extLst>
          </p:cNvPr>
          <p:cNvCxnSpPr>
            <a:cxnSpLocks/>
            <a:stCxn id="256" idx="3"/>
            <a:endCxn id="255" idx="1"/>
          </p:cNvCxnSpPr>
          <p:nvPr/>
        </p:nvCxnSpPr>
        <p:spPr>
          <a:xfrm flipV="1">
            <a:off x="1197072" y="2664703"/>
            <a:ext cx="1234389" cy="876912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8" name="Rectangle: Rounded Corners 247">
            <a:extLst>
              <a:ext uri="{FF2B5EF4-FFF2-40B4-BE49-F238E27FC236}">
                <a16:creationId xmlns:a16="http://schemas.microsoft.com/office/drawing/2014/main" id="{71A27D2F-72C1-4D45-B8B3-7097DCE47D63}"/>
              </a:ext>
            </a:extLst>
          </p:cNvPr>
          <p:cNvSpPr/>
          <p:nvPr/>
        </p:nvSpPr>
        <p:spPr>
          <a:xfrm>
            <a:off x="3918692" y="4796085"/>
            <a:ext cx="230296" cy="23029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09A03A3A-E511-450F-A055-8819C4DC5287}"/>
              </a:ext>
            </a:extLst>
          </p:cNvPr>
          <p:cNvSpPr/>
          <p:nvPr/>
        </p:nvSpPr>
        <p:spPr>
          <a:xfrm>
            <a:off x="3918692" y="3835165"/>
            <a:ext cx="230296" cy="230295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0" name="Rectangle: Rounded Corners 249">
            <a:extLst>
              <a:ext uri="{FF2B5EF4-FFF2-40B4-BE49-F238E27FC236}">
                <a16:creationId xmlns:a16="http://schemas.microsoft.com/office/drawing/2014/main" id="{80063FC9-45C1-43FA-A922-9911CD0FABB2}"/>
              </a:ext>
            </a:extLst>
          </p:cNvPr>
          <p:cNvSpPr/>
          <p:nvPr/>
        </p:nvSpPr>
        <p:spPr>
          <a:xfrm>
            <a:off x="2431461" y="4308885"/>
            <a:ext cx="230296" cy="230295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5E77BBF7-ADB8-4E00-B164-E0639EDE0BA0}"/>
              </a:ext>
            </a:extLst>
          </p:cNvPr>
          <p:cNvCxnSpPr>
            <a:cxnSpLocks/>
            <a:stCxn id="255" idx="3"/>
          </p:cNvCxnSpPr>
          <p:nvPr/>
        </p:nvCxnSpPr>
        <p:spPr>
          <a:xfrm>
            <a:off x="2661757" y="2664703"/>
            <a:ext cx="1256936" cy="451015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3" name="Rectangle: Rounded Corners 252">
            <a:extLst>
              <a:ext uri="{FF2B5EF4-FFF2-40B4-BE49-F238E27FC236}">
                <a16:creationId xmlns:a16="http://schemas.microsoft.com/office/drawing/2014/main" id="{738F36BB-F7B1-4B5D-94D4-04F45E02ED5A}"/>
              </a:ext>
            </a:extLst>
          </p:cNvPr>
          <p:cNvSpPr/>
          <p:nvPr/>
        </p:nvSpPr>
        <p:spPr>
          <a:xfrm>
            <a:off x="3918692" y="3036755"/>
            <a:ext cx="230296" cy="230295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5" name="Rectangle: Rounded Corners 254">
            <a:extLst>
              <a:ext uri="{FF2B5EF4-FFF2-40B4-BE49-F238E27FC236}">
                <a16:creationId xmlns:a16="http://schemas.microsoft.com/office/drawing/2014/main" id="{EDC7C582-8183-423A-ACAF-5A184D4F3E07}"/>
              </a:ext>
            </a:extLst>
          </p:cNvPr>
          <p:cNvSpPr/>
          <p:nvPr/>
        </p:nvSpPr>
        <p:spPr>
          <a:xfrm>
            <a:off x="2431461" y="2549555"/>
            <a:ext cx="230296" cy="230295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56" name="Rectangle: Rounded Corners 255">
            <a:extLst>
              <a:ext uri="{FF2B5EF4-FFF2-40B4-BE49-F238E27FC236}">
                <a16:creationId xmlns:a16="http://schemas.microsoft.com/office/drawing/2014/main" id="{F5C65211-D557-4DC1-8A83-42C906D1C3D4}"/>
              </a:ext>
            </a:extLst>
          </p:cNvPr>
          <p:cNvSpPr/>
          <p:nvPr/>
        </p:nvSpPr>
        <p:spPr>
          <a:xfrm>
            <a:off x="966776" y="3426467"/>
            <a:ext cx="230296" cy="230295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6BD83A43-48CB-4E67-B513-6E69EF441B20}"/>
              </a:ext>
            </a:extLst>
          </p:cNvPr>
          <p:cNvCxnSpPr>
            <a:cxnSpLocks/>
          </p:cNvCxnSpPr>
          <p:nvPr/>
        </p:nvCxnSpPr>
        <p:spPr>
          <a:xfrm flipV="1">
            <a:off x="4141566" y="2932174"/>
            <a:ext cx="835736" cy="215356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Rectangle: Rounded Corners 258">
            <a:extLst>
              <a:ext uri="{FF2B5EF4-FFF2-40B4-BE49-F238E27FC236}">
                <a16:creationId xmlns:a16="http://schemas.microsoft.com/office/drawing/2014/main" id="{6E9DC36C-30F9-4E7C-9C31-C8F187D56547}"/>
              </a:ext>
            </a:extLst>
          </p:cNvPr>
          <p:cNvSpPr/>
          <p:nvPr/>
        </p:nvSpPr>
        <p:spPr>
          <a:xfrm>
            <a:off x="4977302" y="2809557"/>
            <a:ext cx="230296" cy="23029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AADABD70-E2B8-45A5-9545-1A7592963FAE}"/>
              </a:ext>
            </a:extLst>
          </p:cNvPr>
          <p:cNvCxnSpPr>
            <a:cxnSpLocks/>
          </p:cNvCxnSpPr>
          <p:nvPr/>
        </p:nvCxnSpPr>
        <p:spPr>
          <a:xfrm>
            <a:off x="4148989" y="3151877"/>
            <a:ext cx="835736" cy="215356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4" name="Rectangle: Rounded Corners 263">
            <a:extLst>
              <a:ext uri="{FF2B5EF4-FFF2-40B4-BE49-F238E27FC236}">
                <a16:creationId xmlns:a16="http://schemas.microsoft.com/office/drawing/2014/main" id="{4F937498-0D5C-45D4-86B3-AAB50382FD81}"/>
              </a:ext>
            </a:extLst>
          </p:cNvPr>
          <p:cNvSpPr/>
          <p:nvPr/>
        </p:nvSpPr>
        <p:spPr>
          <a:xfrm>
            <a:off x="4984724" y="3274494"/>
            <a:ext cx="230296" cy="23029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9BE563E6-ED0F-41F6-8645-69B460D3756B}"/>
              </a:ext>
            </a:extLst>
          </p:cNvPr>
          <p:cNvCxnSpPr>
            <a:cxnSpLocks/>
          </p:cNvCxnSpPr>
          <p:nvPr/>
        </p:nvCxnSpPr>
        <p:spPr>
          <a:xfrm flipV="1">
            <a:off x="4148988" y="3727487"/>
            <a:ext cx="835736" cy="215356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7" name="Rectangle: Rounded Corners 266">
            <a:extLst>
              <a:ext uri="{FF2B5EF4-FFF2-40B4-BE49-F238E27FC236}">
                <a16:creationId xmlns:a16="http://schemas.microsoft.com/office/drawing/2014/main" id="{B8F2D18C-52F5-4D3E-8E5D-31E37925E88C}"/>
              </a:ext>
            </a:extLst>
          </p:cNvPr>
          <p:cNvSpPr/>
          <p:nvPr/>
        </p:nvSpPr>
        <p:spPr>
          <a:xfrm>
            <a:off x="4984724" y="3604870"/>
            <a:ext cx="230296" cy="230295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34474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7B9A2-F7CB-471F-BEB3-DBC7EE864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/>
              <a:t>-Dynamic Neuromodulation</a:t>
            </a:r>
          </a:p>
        </p:txBody>
      </p: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61D5A979-08AE-4FF3-8FCB-A564720E5AF3}"/>
              </a:ext>
            </a:extLst>
          </p:cNvPr>
          <p:cNvGrpSpPr/>
          <p:nvPr/>
        </p:nvGrpSpPr>
        <p:grpSpPr>
          <a:xfrm>
            <a:off x="1950684" y="3631693"/>
            <a:ext cx="6623092" cy="2806542"/>
            <a:chOff x="4669256" y="3313384"/>
            <a:chExt cx="6623092" cy="280654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2724E56-9BAD-4021-8807-4FA6513797C2}"/>
                </a:ext>
              </a:extLst>
            </p:cNvPr>
            <p:cNvGrpSpPr/>
            <p:nvPr/>
          </p:nvGrpSpPr>
          <p:grpSpPr>
            <a:xfrm>
              <a:off x="4670676" y="5554836"/>
              <a:ext cx="1464950" cy="565090"/>
              <a:chOff x="3525604" y="879935"/>
              <a:chExt cx="2089026" cy="805822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7DE9720E-07C8-411F-BEB8-584B1580CDAA}"/>
                  </a:ext>
                </a:extLst>
              </p:cNvPr>
              <p:cNvGrpSpPr/>
              <p:nvPr/>
            </p:nvGrpSpPr>
            <p:grpSpPr>
              <a:xfrm>
                <a:off x="3525604" y="879935"/>
                <a:ext cx="1093912" cy="805822"/>
                <a:chOff x="2640331" y="3139440"/>
                <a:chExt cx="2170043" cy="1598544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5EB6D4E-334D-4F17-97BE-C3E1521244BF}"/>
                    </a:ext>
                  </a:extLst>
                </p:cNvPr>
                <p:cNvSpPr/>
                <p:nvPr/>
              </p:nvSpPr>
              <p:spPr>
                <a:xfrm>
                  <a:off x="2640331" y="3139440"/>
                  <a:ext cx="2017643" cy="1446144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F258EAB-2344-4425-8049-96863D5A83D3}"/>
                    </a:ext>
                  </a:extLst>
                </p:cNvPr>
                <p:cNvSpPr/>
                <p:nvPr/>
              </p:nvSpPr>
              <p:spPr>
                <a:xfrm>
                  <a:off x="2792731" y="3291840"/>
                  <a:ext cx="2017643" cy="1446144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32A60605-CF74-4829-A75B-5B8E0FA1FE3C}"/>
                  </a:ext>
                </a:extLst>
              </p:cNvPr>
              <p:cNvGrpSpPr/>
              <p:nvPr/>
            </p:nvGrpSpPr>
            <p:grpSpPr>
              <a:xfrm>
                <a:off x="4619516" y="985824"/>
                <a:ext cx="362862" cy="670868"/>
                <a:chOff x="4809830" y="947412"/>
                <a:chExt cx="362862" cy="670868"/>
              </a:xfrm>
            </p:grpSpPr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92D1F703-1C0F-4E17-BF26-37AF77F84B2D}"/>
                    </a:ext>
                  </a:extLst>
                </p:cNvPr>
                <p:cNvSpPr/>
                <p:nvPr/>
              </p:nvSpPr>
              <p:spPr>
                <a:xfrm>
                  <a:off x="4883863" y="947412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D01092B-D01D-4F9A-A7A7-65EE54E8F0E0}"/>
                    </a:ext>
                  </a:extLst>
                </p:cNvPr>
                <p:cNvSpPr/>
                <p:nvPr/>
              </p:nvSpPr>
              <p:spPr>
                <a:xfrm>
                  <a:off x="4942936" y="1020304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065BBAD-71A5-4E9F-BCD0-A81CD011B673}"/>
                    </a:ext>
                  </a:extLst>
                </p:cNvPr>
                <p:cNvSpPr/>
                <p:nvPr/>
              </p:nvSpPr>
              <p:spPr>
                <a:xfrm>
                  <a:off x="4942936" y="1163115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4791E420-9E31-4B6C-96C0-41F36811A106}"/>
                    </a:ext>
                  </a:extLst>
                </p:cNvPr>
                <p:cNvSpPr/>
                <p:nvPr/>
              </p:nvSpPr>
              <p:spPr>
                <a:xfrm>
                  <a:off x="4942936" y="130592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C10BECA2-7465-4E6A-9FB4-80FB1C1D5C79}"/>
                    </a:ext>
                  </a:extLst>
                </p:cNvPr>
                <p:cNvSpPr/>
                <p:nvPr/>
              </p:nvSpPr>
              <p:spPr>
                <a:xfrm>
                  <a:off x="4942936" y="144873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1AA483C7-CB60-4B38-97B6-DD53F43433F1}"/>
                    </a:ext>
                  </a:extLst>
                </p:cNvPr>
                <p:cNvCxnSpPr/>
                <p:nvPr/>
              </p:nvCxnSpPr>
              <p:spPr>
                <a:xfrm>
                  <a:off x="4809830" y="1275834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AB81EA55-A979-4888-B2F9-170DE6394E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98660" y="1276475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830FD1ED-C986-456A-B6E4-B2A5E74FC394}"/>
                  </a:ext>
                </a:extLst>
              </p:cNvPr>
              <p:cNvSpPr/>
              <p:nvPr/>
            </p:nvSpPr>
            <p:spPr>
              <a:xfrm>
                <a:off x="4996108" y="98582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BBA1BF36-4BF6-46D7-AACB-A57409D11AB5}"/>
                  </a:ext>
                </a:extLst>
              </p:cNvPr>
              <p:cNvSpPr/>
              <p:nvPr/>
            </p:nvSpPr>
            <p:spPr>
              <a:xfrm>
                <a:off x="5055181" y="105871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8EEDC2D-6FC3-439D-8511-353553A7F3CA}"/>
                  </a:ext>
                </a:extLst>
              </p:cNvPr>
              <p:cNvSpPr/>
              <p:nvPr/>
            </p:nvSpPr>
            <p:spPr>
              <a:xfrm>
                <a:off x="5055181" y="120152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B8B538B-ED30-45AA-B764-6A20579B0724}"/>
                  </a:ext>
                </a:extLst>
              </p:cNvPr>
              <p:cNvSpPr/>
              <p:nvPr/>
            </p:nvSpPr>
            <p:spPr>
              <a:xfrm>
                <a:off x="5055181" y="134433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CFD73E9-F622-42E8-BC04-976D4E78FDF5}"/>
                  </a:ext>
                </a:extLst>
              </p:cNvPr>
              <p:cNvSpPr/>
              <p:nvPr/>
            </p:nvSpPr>
            <p:spPr>
              <a:xfrm>
                <a:off x="5055181" y="148714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636E977-5743-4857-BB72-D1C1C5A5B8A4}"/>
                  </a:ext>
                </a:extLst>
              </p:cNvPr>
              <p:cNvCxnSpPr/>
              <p:nvPr/>
            </p:nvCxnSpPr>
            <p:spPr>
              <a:xfrm>
                <a:off x="4922075" y="1314246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E2214FA4-C669-4789-93F5-331A26F775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0905" y="1314887"/>
                <a:ext cx="40372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8CF6115-93C3-4BA1-8969-99BCCD864BA1}"/>
                </a:ext>
              </a:extLst>
            </p:cNvPr>
            <p:cNvGrpSpPr/>
            <p:nvPr/>
          </p:nvGrpSpPr>
          <p:grpSpPr>
            <a:xfrm>
              <a:off x="6139043" y="5554836"/>
              <a:ext cx="1464950" cy="565090"/>
              <a:chOff x="3525604" y="879935"/>
              <a:chExt cx="2089026" cy="80582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99EE912-86BC-48C0-AAA3-2D2CA4B6B3AF}"/>
                  </a:ext>
                </a:extLst>
              </p:cNvPr>
              <p:cNvGrpSpPr/>
              <p:nvPr/>
            </p:nvGrpSpPr>
            <p:grpSpPr>
              <a:xfrm>
                <a:off x="3525604" y="879935"/>
                <a:ext cx="1093912" cy="805822"/>
                <a:chOff x="2640331" y="3139440"/>
                <a:chExt cx="2170043" cy="1598544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F9E2B4B-5784-4D2A-BF59-906A92EF4296}"/>
                    </a:ext>
                  </a:extLst>
                </p:cNvPr>
                <p:cNvSpPr/>
                <p:nvPr/>
              </p:nvSpPr>
              <p:spPr>
                <a:xfrm>
                  <a:off x="2640331" y="3139440"/>
                  <a:ext cx="2017643" cy="1446144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189A1187-AB71-4670-9037-3488EB0AB30C}"/>
                    </a:ext>
                  </a:extLst>
                </p:cNvPr>
                <p:cNvSpPr/>
                <p:nvPr/>
              </p:nvSpPr>
              <p:spPr>
                <a:xfrm>
                  <a:off x="2792731" y="3291840"/>
                  <a:ext cx="2017643" cy="1446144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873780D-7B58-446A-9DAC-E2C95BDA702F}"/>
                  </a:ext>
                </a:extLst>
              </p:cNvPr>
              <p:cNvGrpSpPr/>
              <p:nvPr/>
            </p:nvGrpSpPr>
            <p:grpSpPr>
              <a:xfrm>
                <a:off x="4619516" y="985824"/>
                <a:ext cx="362862" cy="670868"/>
                <a:chOff x="4809830" y="947412"/>
                <a:chExt cx="362862" cy="670868"/>
              </a:xfrm>
            </p:grpSpPr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0A4EF85C-262A-4C16-A721-D969DA879FE8}"/>
                    </a:ext>
                  </a:extLst>
                </p:cNvPr>
                <p:cNvSpPr/>
                <p:nvPr/>
              </p:nvSpPr>
              <p:spPr>
                <a:xfrm>
                  <a:off x="4883863" y="947412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AACE4263-90B1-4958-BEB4-3E955C9E8312}"/>
                    </a:ext>
                  </a:extLst>
                </p:cNvPr>
                <p:cNvSpPr/>
                <p:nvPr/>
              </p:nvSpPr>
              <p:spPr>
                <a:xfrm>
                  <a:off x="4942936" y="1020304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8174AFF-CACB-406B-A6F3-7E566B1C4902}"/>
                    </a:ext>
                  </a:extLst>
                </p:cNvPr>
                <p:cNvSpPr/>
                <p:nvPr/>
              </p:nvSpPr>
              <p:spPr>
                <a:xfrm>
                  <a:off x="4942936" y="1163115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EECABA58-5F07-4B37-BFA0-7F04173FE690}"/>
                    </a:ext>
                  </a:extLst>
                </p:cNvPr>
                <p:cNvSpPr/>
                <p:nvPr/>
              </p:nvSpPr>
              <p:spPr>
                <a:xfrm>
                  <a:off x="4942936" y="130592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93CF3CB-87AB-4DCD-9C78-8C246ACFF7B6}"/>
                    </a:ext>
                  </a:extLst>
                </p:cNvPr>
                <p:cNvSpPr/>
                <p:nvPr/>
              </p:nvSpPr>
              <p:spPr>
                <a:xfrm>
                  <a:off x="4942936" y="144873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92DA98C8-6762-4192-9751-A33FC20CBD7C}"/>
                    </a:ext>
                  </a:extLst>
                </p:cNvPr>
                <p:cNvCxnSpPr/>
                <p:nvPr/>
              </p:nvCxnSpPr>
              <p:spPr>
                <a:xfrm>
                  <a:off x="4809830" y="1275834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07810063-F23E-42B9-BE21-845C326DE1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98660" y="1276475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46AFA006-5B76-4848-9080-8F3ED1122105}"/>
                  </a:ext>
                </a:extLst>
              </p:cNvPr>
              <p:cNvSpPr/>
              <p:nvPr/>
            </p:nvSpPr>
            <p:spPr>
              <a:xfrm>
                <a:off x="4996108" y="98582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28F3BEF-EABB-4CE0-B1E5-00322FB89A4A}"/>
                  </a:ext>
                </a:extLst>
              </p:cNvPr>
              <p:cNvSpPr/>
              <p:nvPr/>
            </p:nvSpPr>
            <p:spPr>
              <a:xfrm>
                <a:off x="5055181" y="105871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2D87696-40BC-44BC-9E9D-1E863415EE7A}"/>
                  </a:ext>
                </a:extLst>
              </p:cNvPr>
              <p:cNvSpPr/>
              <p:nvPr/>
            </p:nvSpPr>
            <p:spPr>
              <a:xfrm>
                <a:off x="5055181" y="120152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E68AD271-F758-402D-9897-3C9DDA710B74}"/>
                  </a:ext>
                </a:extLst>
              </p:cNvPr>
              <p:cNvSpPr/>
              <p:nvPr/>
            </p:nvSpPr>
            <p:spPr>
              <a:xfrm>
                <a:off x="5055181" y="134433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D711C80-8B8F-4F99-991B-D1E3997C4EB8}"/>
                  </a:ext>
                </a:extLst>
              </p:cNvPr>
              <p:cNvSpPr/>
              <p:nvPr/>
            </p:nvSpPr>
            <p:spPr>
              <a:xfrm>
                <a:off x="5055181" y="148714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E1611B7-D05E-4D6F-A16B-E68E3B64B1F8}"/>
                  </a:ext>
                </a:extLst>
              </p:cNvPr>
              <p:cNvCxnSpPr/>
              <p:nvPr/>
            </p:nvCxnSpPr>
            <p:spPr>
              <a:xfrm>
                <a:off x="4922075" y="1314246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AE0C4F2-0FC4-422F-81FE-1874641731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0905" y="1314887"/>
                <a:ext cx="40372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2186BED-6530-4CF8-A5EA-FD319952B356}"/>
                </a:ext>
              </a:extLst>
            </p:cNvPr>
            <p:cNvGrpSpPr/>
            <p:nvPr/>
          </p:nvGrpSpPr>
          <p:grpSpPr>
            <a:xfrm>
              <a:off x="7613672" y="5554836"/>
              <a:ext cx="767117" cy="565090"/>
              <a:chOff x="2640331" y="3139440"/>
              <a:chExt cx="2170043" cy="1598544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3B7171A-ED41-4FE3-8034-04B598BD8ABD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D06ECB0-8699-4A25-B867-26E9A41E5CAD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62DF529-BB00-474F-B27C-80D391DB7550}"/>
                </a:ext>
              </a:extLst>
            </p:cNvPr>
            <p:cNvGrpSpPr/>
            <p:nvPr/>
          </p:nvGrpSpPr>
          <p:grpSpPr>
            <a:xfrm>
              <a:off x="8380789" y="5629092"/>
              <a:ext cx="254461" cy="470452"/>
              <a:chOff x="4809830" y="947412"/>
              <a:chExt cx="362862" cy="670868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0A857B2-0B3A-406B-B178-6CFB1E485011}"/>
                  </a:ext>
                </a:extLst>
              </p:cNvPr>
              <p:cNvSpPr/>
              <p:nvPr/>
            </p:nvSpPr>
            <p:spPr>
              <a:xfrm>
                <a:off x="4883863" y="947412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E4941B50-1304-4B75-8E3E-C0D11349D9A7}"/>
                  </a:ext>
                </a:extLst>
              </p:cNvPr>
              <p:cNvSpPr/>
              <p:nvPr/>
            </p:nvSpPr>
            <p:spPr>
              <a:xfrm>
                <a:off x="4942936" y="102030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F0046C15-3A56-4D1D-A3B3-0C13E4224B10}"/>
                  </a:ext>
                </a:extLst>
              </p:cNvPr>
              <p:cNvSpPr/>
              <p:nvPr/>
            </p:nvSpPr>
            <p:spPr>
              <a:xfrm>
                <a:off x="4942936" y="116311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6E501454-4BF5-48F6-A5BD-E35FAC0DCAAB}"/>
                  </a:ext>
                </a:extLst>
              </p:cNvPr>
              <p:cNvSpPr/>
              <p:nvPr/>
            </p:nvSpPr>
            <p:spPr>
              <a:xfrm>
                <a:off x="4942936" y="130592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E88F77F-EA0D-400F-BC29-1010007BEF50}"/>
                  </a:ext>
                </a:extLst>
              </p:cNvPr>
              <p:cNvSpPr/>
              <p:nvPr/>
            </p:nvSpPr>
            <p:spPr>
              <a:xfrm>
                <a:off x="4942936" y="144873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980CB46-6144-4845-979E-6B1B75693B80}"/>
                  </a:ext>
                </a:extLst>
              </p:cNvPr>
              <p:cNvCxnSpPr/>
              <p:nvPr/>
            </p:nvCxnSpPr>
            <p:spPr>
              <a:xfrm>
                <a:off x="4809830" y="1275834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8B33D90-A55B-4B21-AAAF-511E43C8D1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8660" y="1276475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4ADCEFC5-CD63-4D02-86C3-75CF95237679}"/>
                </a:ext>
              </a:extLst>
            </p:cNvPr>
            <p:cNvSpPr/>
            <p:nvPr/>
          </p:nvSpPr>
          <p:spPr>
            <a:xfrm>
              <a:off x="8644877" y="5629092"/>
              <a:ext cx="150629" cy="47045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14E79AC-325E-4DC7-BD07-64845564CEC8}"/>
                </a:ext>
              </a:extLst>
            </p:cNvPr>
            <p:cNvSpPr/>
            <p:nvPr/>
          </p:nvSpPr>
          <p:spPr>
            <a:xfrm>
              <a:off x="8686303" y="5680208"/>
              <a:ext cx="67777" cy="6777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744EACF-3AD1-4234-B72B-9EACE3EBEB1B}"/>
                </a:ext>
              </a:extLst>
            </p:cNvPr>
            <p:cNvSpPr/>
            <p:nvPr/>
          </p:nvSpPr>
          <p:spPr>
            <a:xfrm>
              <a:off x="8686303" y="5780355"/>
              <a:ext cx="67777" cy="6777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8D07391-AB4A-4CC2-AC2D-CC4071BE33B3}"/>
                </a:ext>
              </a:extLst>
            </p:cNvPr>
            <p:cNvSpPr/>
            <p:nvPr/>
          </p:nvSpPr>
          <p:spPr>
            <a:xfrm>
              <a:off x="8686303" y="5880503"/>
              <a:ext cx="67777" cy="6777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3F093AB-B80E-442E-A42B-E5647C12E92F}"/>
                </a:ext>
              </a:extLst>
            </p:cNvPr>
            <p:cNvSpPr/>
            <p:nvPr/>
          </p:nvSpPr>
          <p:spPr>
            <a:xfrm>
              <a:off x="8686303" y="5980650"/>
              <a:ext cx="67777" cy="6777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C98C32D-F757-4D08-B213-A873D65D0180}"/>
                </a:ext>
              </a:extLst>
            </p:cNvPr>
            <p:cNvCxnSpPr/>
            <p:nvPr/>
          </p:nvCxnSpPr>
          <p:spPr>
            <a:xfrm>
              <a:off x="8592961" y="5859401"/>
              <a:ext cx="519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CAE3D94-9F2D-4154-8944-E966E98C124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8770693" y="3338197"/>
              <a:ext cx="2546467" cy="2496842"/>
            </a:xfrm>
            <a:prstGeom prst="bentConnector3">
              <a:avLst>
                <a:gd name="adj1" fmla="val 280"/>
              </a:avLst>
            </a:prstGeom>
            <a:ln w="12700">
              <a:headEnd type="none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CC256FF-B620-4E98-BF51-CDC84E0C6EC2}"/>
                </a:ext>
              </a:extLst>
            </p:cNvPr>
            <p:cNvGrpSpPr/>
            <p:nvPr/>
          </p:nvGrpSpPr>
          <p:grpSpPr>
            <a:xfrm>
              <a:off x="4669256" y="5554836"/>
              <a:ext cx="767117" cy="565090"/>
              <a:chOff x="2640331" y="3139440"/>
              <a:chExt cx="2170043" cy="1598544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1DDB98A-CEF5-4425-8A6E-873AE114105C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01DA272-776C-46A5-BBFD-C782A73D5609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E7A5EA5-6835-459E-BEB1-171F3E14A3F8}"/>
                </a:ext>
              </a:extLst>
            </p:cNvPr>
            <p:cNvGrpSpPr/>
            <p:nvPr/>
          </p:nvGrpSpPr>
          <p:grpSpPr>
            <a:xfrm>
              <a:off x="5436373" y="5629092"/>
              <a:ext cx="254461" cy="470452"/>
              <a:chOff x="4809830" y="947412"/>
              <a:chExt cx="362862" cy="670868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8B00592C-002E-4D47-B8A9-25E342241D5B}"/>
                  </a:ext>
                </a:extLst>
              </p:cNvPr>
              <p:cNvSpPr/>
              <p:nvPr/>
            </p:nvSpPr>
            <p:spPr>
              <a:xfrm>
                <a:off x="4883863" y="947412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942F8099-297A-422A-BB96-292BFCAA2A9A}"/>
                  </a:ext>
                </a:extLst>
              </p:cNvPr>
              <p:cNvSpPr/>
              <p:nvPr/>
            </p:nvSpPr>
            <p:spPr>
              <a:xfrm>
                <a:off x="4942936" y="102030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A05D3D3D-D59D-47FE-989D-2E82A67E2F79}"/>
                  </a:ext>
                </a:extLst>
              </p:cNvPr>
              <p:cNvSpPr/>
              <p:nvPr/>
            </p:nvSpPr>
            <p:spPr>
              <a:xfrm>
                <a:off x="4942936" y="116311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A643B83A-67C6-4FBB-AB2C-361D21EF491C}"/>
                  </a:ext>
                </a:extLst>
              </p:cNvPr>
              <p:cNvSpPr/>
              <p:nvPr/>
            </p:nvSpPr>
            <p:spPr>
              <a:xfrm>
                <a:off x="4942936" y="130592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A11212F-E242-4A2F-8BAE-31281ECD6D5D}"/>
                  </a:ext>
                </a:extLst>
              </p:cNvPr>
              <p:cNvSpPr/>
              <p:nvPr/>
            </p:nvSpPr>
            <p:spPr>
              <a:xfrm>
                <a:off x="4942936" y="144873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954DC0A9-97D6-4A28-9A03-44DDB83423B6}"/>
                  </a:ext>
                </a:extLst>
              </p:cNvPr>
              <p:cNvCxnSpPr/>
              <p:nvPr/>
            </p:nvCxnSpPr>
            <p:spPr>
              <a:xfrm>
                <a:off x="4809830" y="1275834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8137E2F-5876-46F9-9C5C-385ECD0FFE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8660" y="1276475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CDC1A52D-4F02-488F-8DA9-A6348B024CC8}"/>
                </a:ext>
              </a:extLst>
            </p:cNvPr>
            <p:cNvSpPr/>
            <p:nvPr/>
          </p:nvSpPr>
          <p:spPr>
            <a:xfrm>
              <a:off x="5700461" y="5629092"/>
              <a:ext cx="150629" cy="47045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F9DA517-5155-4341-988C-F55C2CA282AE}"/>
                </a:ext>
              </a:extLst>
            </p:cNvPr>
            <p:cNvSpPr/>
            <p:nvPr/>
          </p:nvSpPr>
          <p:spPr>
            <a:xfrm>
              <a:off x="5741887" y="5680208"/>
              <a:ext cx="67777" cy="6777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CD02F63-E59C-4CC1-AC2D-752FA7AD3E69}"/>
                </a:ext>
              </a:extLst>
            </p:cNvPr>
            <p:cNvSpPr/>
            <p:nvPr/>
          </p:nvSpPr>
          <p:spPr>
            <a:xfrm>
              <a:off x="5741887" y="5780355"/>
              <a:ext cx="67777" cy="6777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6821D78-8CBF-41BC-ABF3-737C9588490B}"/>
                </a:ext>
              </a:extLst>
            </p:cNvPr>
            <p:cNvSpPr/>
            <p:nvPr/>
          </p:nvSpPr>
          <p:spPr>
            <a:xfrm>
              <a:off x="5741887" y="5880503"/>
              <a:ext cx="67777" cy="6777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7C5966C-F5E9-4ADF-AAB0-DD016AF57C6E}"/>
                </a:ext>
              </a:extLst>
            </p:cNvPr>
            <p:cNvSpPr/>
            <p:nvPr/>
          </p:nvSpPr>
          <p:spPr>
            <a:xfrm>
              <a:off x="5741887" y="5980650"/>
              <a:ext cx="67777" cy="6777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2A553CD-8A66-4D95-AD20-23DA9A44CC8D}"/>
                </a:ext>
              </a:extLst>
            </p:cNvPr>
            <p:cNvCxnSpPr/>
            <p:nvPr/>
          </p:nvCxnSpPr>
          <p:spPr>
            <a:xfrm>
              <a:off x="5648545" y="5859401"/>
              <a:ext cx="519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D241730-5D83-474E-A22E-465439237603}"/>
                </a:ext>
              </a:extLst>
            </p:cNvPr>
            <p:cNvCxnSpPr>
              <a:cxnSpLocks/>
            </p:cNvCxnSpPr>
            <p:nvPr/>
          </p:nvCxnSpPr>
          <p:spPr>
            <a:xfrm>
              <a:off x="5851090" y="5859850"/>
              <a:ext cx="283116" cy="0"/>
            </a:xfrm>
            <a:prstGeom prst="line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1592472-BD8E-40CA-B535-F1F095D534B3}"/>
                </a:ext>
              </a:extLst>
            </p:cNvPr>
            <p:cNvGrpSpPr/>
            <p:nvPr/>
          </p:nvGrpSpPr>
          <p:grpSpPr>
            <a:xfrm>
              <a:off x="6137623" y="5554836"/>
              <a:ext cx="767117" cy="565090"/>
              <a:chOff x="2640331" y="3139440"/>
              <a:chExt cx="2170043" cy="1598544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58534585-FC31-4C7B-A558-6E0AC4EEA092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8A3A2F5-D143-4329-95B2-1705AD46C066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FD2D541-F293-4565-AFBF-768D976BBF31}"/>
                </a:ext>
              </a:extLst>
            </p:cNvPr>
            <p:cNvGrpSpPr/>
            <p:nvPr/>
          </p:nvGrpSpPr>
          <p:grpSpPr>
            <a:xfrm>
              <a:off x="6904740" y="5629092"/>
              <a:ext cx="254461" cy="470452"/>
              <a:chOff x="4809830" y="947412"/>
              <a:chExt cx="362862" cy="670868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F0EE4DB7-B582-4E9F-9A32-1DCBD1AF951D}"/>
                  </a:ext>
                </a:extLst>
              </p:cNvPr>
              <p:cNvSpPr/>
              <p:nvPr/>
            </p:nvSpPr>
            <p:spPr>
              <a:xfrm>
                <a:off x="4883863" y="947412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6C8CE9C-E385-4C1C-A560-CFB6D27038CA}"/>
                  </a:ext>
                </a:extLst>
              </p:cNvPr>
              <p:cNvSpPr/>
              <p:nvPr/>
            </p:nvSpPr>
            <p:spPr>
              <a:xfrm>
                <a:off x="4942936" y="102030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0239C1A9-5BD8-4322-8615-A1EEFD9D0A2E}"/>
                  </a:ext>
                </a:extLst>
              </p:cNvPr>
              <p:cNvSpPr/>
              <p:nvPr/>
            </p:nvSpPr>
            <p:spPr>
              <a:xfrm>
                <a:off x="4942936" y="116311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AFF1CFA9-600D-48F4-9A13-A7EE92F78B75}"/>
                  </a:ext>
                </a:extLst>
              </p:cNvPr>
              <p:cNvSpPr/>
              <p:nvPr/>
            </p:nvSpPr>
            <p:spPr>
              <a:xfrm>
                <a:off x="4942936" y="130592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7910CD54-0018-4E5F-8AA5-4ED8E0367931}"/>
                  </a:ext>
                </a:extLst>
              </p:cNvPr>
              <p:cNvSpPr/>
              <p:nvPr/>
            </p:nvSpPr>
            <p:spPr>
              <a:xfrm>
                <a:off x="4942936" y="144873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86CA80AA-3019-4CA8-98F0-DFA1EEFAA9EB}"/>
                  </a:ext>
                </a:extLst>
              </p:cNvPr>
              <p:cNvCxnSpPr/>
              <p:nvPr/>
            </p:nvCxnSpPr>
            <p:spPr>
              <a:xfrm>
                <a:off x="4809830" y="1275834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6C722655-9A52-41EA-BB30-849F4C6CC0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8660" y="1276475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07BA7915-F7DC-4E9E-8B82-753629110029}"/>
                </a:ext>
              </a:extLst>
            </p:cNvPr>
            <p:cNvSpPr/>
            <p:nvPr/>
          </p:nvSpPr>
          <p:spPr>
            <a:xfrm>
              <a:off x="7168828" y="5629092"/>
              <a:ext cx="150629" cy="47045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E076A6E-5F78-405C-981E-CDD832DBD48F}"/>
                </a:ext>
              </a:extLst>
            </p:cNvPr>
            <p:cNvSpPr/>
            <p:nvPr/>
          </p:nvSpPr>
          <p:spPr>
            <a:xfrm>
              <a:off x="7210254" y="5680208"/>
              <a:ext cx="67777" cy="6777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B53109B7-C9EB-4FB0-91F1-76E7166B329B}"/>
                </a:ext>
              </a:extLst>
            </p:cNvPr>
            <p:cNvSpPr/>
            <p:nvPr/>
          </p:nvSpPr>
          <p:spPr>
            <a:xfrm>
              <a:off x="7210254" y="5780355"/>
              <a:ext cx="67777" cy="6777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B689585-A9DF-4EAC-9335-3D4A2D22C287}"/>
                </a:ext>
              </a:extLst>
            </p:cNvPr>
            <p:cNvSpPr/>
            <p:nvPr/>
          </p:nvSpPr>
          <p:spPr>
            <a:xfrm>
              <a:off x="7210254" y="5880503"/>
              <a:ext cx="67777" cy="6777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27080F3-9535-4D96-80BD-F28863FA8D27}"/>
                </a:ext>
              </a:extLst>
            </p:cNvPr>
            <p:cNvSpPr/>
            <p:nvPr/>
          </p:nvSpPr>
          <p:spPr>
            <a:xfrm>
              <a:off x="7210254" y="5980650"/>
              <a:ext cx="67777" cy="6777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6A17E83-E53A-4032-97C3-BD50E74EBE07}"/>
                </a:ext>
              </a:extLst>
            </p:cNvPr>
            <p:cNvCxnSpPr/>
            <p:nvPr/>
          </p:nvCxnSpPr>
          <p:spPr>
            <a:xfrm>
              <a:off x="7116912" y="5859401"/>
              <a:ext cx="519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961F3EB-4328-480C-A0D2-27550C1FE075}"/>
                </a:ext>
              </a:extLst>
            </p:cNvPr>
            <p:cNvCxnSpPr>
              <a:cxnSpLocks/>
            </p:cNvCxnSpPr>
            <p:nvPr/>
          </p:nvCxnSpPr>
          <p:spPr>
            <a:xfrm>
              <a:off x="7319457" y="5859850"/>
              <a:ext cx="283116" cy="0"/>
            </a:xfrm>
            <a:prstGeom prst="line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3CCEB5C-E422-4DDE-A422-6B8C9BFAF974}"/>
              </a:ext>
            </a:extLst>
          </p:cNvPr>
          <p:cNvGrpSpPr/>
          <p:nvPr/>
        </p:nvGrpSpPr>
        <p:grpSpPr>
          <a:xfrm>
            <a:off x="9358599" y="1548341"/>
            <a:ext cx="214797" cy="4151122"/>
            <a:chOff x="3435832" y="1548341"/>
            <a:chExt cx="214797" cy="4151122"/>
          </a:xfrm>
        </p:grpSpPr>
        <p:sp>
          <p:nvSpPr>
            <p:cNvPr id="190" name="Rectangle: Rounded Corners 189">
              <a:extLst>
                <a:ext uri="{FF2B5EF4-FFF2-40B4-BE49-F238E27FC236}">
                  <a16:creationId xmlns:a16="http://schemas.microsoft.com/office/drawing/2014/main" id="{BBC4C018-1F82-4CDE-AF94-16B0B1FE0ECE}"/>
                </a:ext>
              </a:extLst>
            </p:cNvPr>
            <p:cNvSpPr/>
            <p:nvPr/>
          </p:nvSpPr>
          <p:spPr>
            <a:xfrm>
              <a:off x="3435832" y="5028595"/>
              <a:ext cx="214797" cy="6708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DD63E5FC-F152-49C7-B9B0-0145454D8019}"/>
                </a:ext>
              </a:extLst>
            </p:cNvPr>
            <p:cNvSpPr/>
            <p:nvPr/>
          </p:nvSpPr>
          <p:spPr>
            <a:xfrm>
              <a:off x="3494905" y="510148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152881D3-2A01-4CAE-8975-77600FB4C1B6}"/>
                </a:ext>
              </a:extLst>
            </p:cNvPr>
            <p:cNvSpPr/>
            <p:nvPr/>
          </p:nvSpPr>
          <p:spPr>
            <a:xfrm>
              <a:off x="3494905" y="524429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EDE25EF1-D1A4-479E-8890-C13263C38953}"/>
                </a:ext>
              </a:extLst>
            </p:cNvPr>
            <p:cNvSpPr/>
            <p:nvPr/>
          </p:nvSpPr>
          <p:spPr>
            <a:xfrm>
              <a:off x="3494905" y="538710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E610B932-DA1C-4D7A-A25D-5BB139FB6BBE}"/>
                </a:ext>
              </a:extLst>
            </p:cNvPr>
            <p:cNvSpPr/>
            <p:nvPr/>
          </p:nvSpPr>
          <p:spPr>
            <a:xfrm>
              <a:off x="3494905" y="55299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0D94BB38-0A1F-4707-BC5A-16CC46812A61}"/>
                </a:ext>
              </a:extLst>
            </p:cNvPr>
            <p:cNvGrpSpPr/>
            <p:nvPr/>
          </p:nvGrpSpPr>
          <p:grpSpPr>
            <a:xfrm>
              <a:off x="3435832" y="4331277"/>
              <a:ext cx="214797" cy="670868"/>
              <a:chOff x="3435832" y="4478944"/>
              <a:chExt cx="214797" cy="670868"/>
            </a:xfrm>
          </p:grpSpPr>
          <p:sp>
            <p:nvSpPr>
              <p:cNvPr id="220" name="Rectangle: Rounded Corners 219">
                <a:extLst>
                  <a:ext uri="{FF2B5EF4-FFF2-40B4-BE49-F238E27FC236}">
                    <a16:creationId xmlns:a16="http://schemas.microsoft.com/office/drawing/2014/main" id="{429D3B83-4087-4E28-B011-A606904AB364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C3E797A5-8D19-4FCF-8AEA-9693EFF20A14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202B83A2-DECF-46EC-A3D9-3E31E0909B5C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BF9D795D-5630-4DE7-B95D-14183BE035ED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4701868F-2B65-49CA-8AE3-40F7FF507626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B4454750-EC91-42E8-9D20-3453844F74EC}"/>
                </a:ext>
              </a:extLst>
            </p:cNvPr>
            <p:cNvGrpSpPr/>
            <p:nvPr/>
          </p:nvGrpSpPr>
          <p:grpSpPr>
            <a:xfrm>
              <a:off x="3435832" y="3631693"/>
              <a:ext cx="214797" cy="670868"/>
              <a:chOff x="3435832" y="4478944"/>
              <a:chExt cx="214797" cy="670868"/>
            </a:xfrm>
          </p:grpSpPr>
          <p:sp>
            <p:nvSpPr>
              <p:cNvPr id="215" name="Rectangle: Rounded Corners 214">
                <a:extLst>
                  <a:ext uri="{FF2B5EF4-FFF2-40B4-BE49-F238E27FC236}">
                    <a16:creationId xmlns:a16="http://schemas.microsoft.com/office/drawing/2014/main" id="{58F5F838-2B03-4ABE-BB04-EF5B4D8AC514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D16B2686-2D82-4180-A4EB-6E2972A69F86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7B992ACC-7EF6-4F40-8E4E-51E591527D27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D12B25CC-BE21-4517-8E25-30FCA2E4F6D6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D88857D-1774-4237-B891-35CBB290157E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0C3FF2AD-3BDF-491F-B49C-6E8964A59749}"/>
                </a:ext>
              </a:extLst>
            </p:cNvPr>
            <p:cNvGrpSpPr/>
            <p:nvPr/>
          </p:nvGrpSpPr>
          <p:grpSpPr>
            <a:xfrm>
              <a:off x="3435832" y="2936196"/>
              <a:ext cx="214797" cy="670868"/>
              <a:chOff x="3435832" y="4478944"/>
              <a:chExt cx="214797" cy="670868"/>
            </a:xfrm>
          </p:grpSpPr>
          <p:sp>
            <p:nvSpPr>
              <p:cNvPr id="210" name="Rectangle: Rounded Corners 209">
                <a:extLst>
                  <a:ext uri="{FF2B5EF4-FFF2-40B4-BE49-F238E27FC236}">
                    <a16:creationId xmlns:a16="http://schemas.microsoft.com/office/drawing/2014/main" id="{CCC6FFC0-540A-4639-82EF-238E87E07396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863EF574-D2F3-4C5F-8D69-6979FB38416C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95041302-07E2-4F73-8683-5351D17F3AA0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5B86CC39-2EEC-47C8-8E82-41392CF51D74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F7B1DF52-D5A1-41ED-842F-02E1BC979B49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3DD73E0F-ED91-45A2-B98A-0ED77A35CDD3}"/>
                </a:ext>
              </a:extLst>
            </p:cNvPr>
            <p:cNvGrpSpPr/>
            <p:nvPr/>
          </p:nvGrpSpPr>
          <p:grpSpPr>
            <a:xfrm>
              <a:off x="3435832" y="2243838"/>
              <a:ext cx="214797" cy="670868"/>
              <a:chOff x="3435832" y="4478944"/>
              <a:chExt cx="214797" cy="670868"/>
            </a:xfrm>
          </p:grpSpPr>
          <p:sp>
            <p:nvSpPr>
              <p:cNvPr id="205" name="Rectangle: Rounded Corners 204">
                <a:extLst>
                  <a:ext uri="{FF2B5EF4-FFF2-40B4-BE49-F238E27FC236}">
                    <a16:creationId xmlns:a16="http://schemas.microsoft.com/office/drawing/2014/main" id="{3E28FD1E-3295-4A60-9FCC-E82E361C6FAA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9476F47B-362A-4CFC-8672-688F1789B514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D92445A5-4295-4DF9-BF05-3B6E74095987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5442F23B-2DBD-4F0F-8237-92A4AD86D4D1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A8ACE801-E904-4814-96BB-E5C58592AEAA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E63B8C51-C3B4-442F-A68A-B98FE7CAAD2F}"/>
                </a:ext>
              </a:extLst>
            </p:cNvPr>
            <p:cNvGrpSpPr/>
            <p:nvPr/>
          </p:nvGrpSpPr>
          <p:grpSpPr>
            <a:xfrm>
              <a:off x="3435832" y="1548341"/>
              <a:ext cx="214797" cy="670868"/>
              <a:chOff x="3435832" y="4478944"/>
              <a:chExt cx="214797" cy="670868"/>
            </a:xfrm>
          </p:grpSpPr>
          <p:sp>
            <p:nvSpPr>
              <p:cNvPr id="200" name="Rectangle: Rounded Corners 199">
                <a:extLst>
                  <a:ext uri="{FF2B5EF4-FFF2-40B4-BE49-F238E27FC236}">
                    <a16:creationId xmlns:a16="http://schemas.microsoft.com/office/drawing/2014/main" id="{2C010CCD-A974-4B03-A962-A7B9AE75E05B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D30F57DA-5C61-4259-BEFB-9C8B3BAD4DBC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7C1DE439-E92F-450A-B42F-236364F7C48A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E12A0335-8C2D-43BC-87A2-38F663E6677B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FE22F75C-CED8-428F-9B03-3C416508CB94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cxnSp>
        <p:nvCxnSpPr>
          <p:cNvPr id="99" name="Connector: Curved 98">
            <a:extLst>
              <a:ext uri="{FF2B5EF4-FFF2-40B4-BE49-F238E27FC236}">
                <a16:creationId xmlns:a16="http://schemas.microsoft.com/office/drawing/2014/main" id="{E837AA0F-2BD3-4F79-A239-CEC04124136A}"/>
              </a:ext>
            </a:extLst>
          </p:cNvPr>
          <p:cNvCxnSpPr>
            <a:cxnSpLocks/>
            <a:endCxn id="200" idx="1"/>
          </p:cNvCxnSpPr>
          <p:nvPr/>
        </p:nvCxnSpPr>
        <p:spPr>
          <a:xfrm flipV="1">
            <a:off x="8596923" y="1883775"/>
            <a:ext cx="761676" cy="1740128"/>
          </a:xfrm>
          <a:prstGeom prst="curvedConnector3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Connector: Curved 99">
            <a:extLst>
              <a:ext uri="{FF2B5EF4-FFF2-40B4-BE49-F238E27FC236}">
                <a16:creationId xmlns:a16="http://schemas.microsoft.com/office/drawing/2014/main" id="{F8BC0F15-0A23-4A52-901B-A4005837118D}"/>
              </a:ext>
            </a:extLst>
          </p:cNvPr>
          <p:cNvCxnSpPr>
            <a:cxnSpLocks/>
            <a:endCxn id="205" idx="1"/>
          </p:cNvCxnSpPr>
          <p:nvPr/>
        </p:nvCxnSpPr>
        <p:spPr>
          <a:xfrm flipV="1">
            <a:off x="8596923" y="2579272"/>
            <a:ext cx="761676" cy="1044631"/>
          </a:xfrm>
          <a:prstGeom prst="curvedConnector3">
            <a:avLst>
              <a:gd name="adj1" fmla="val 63772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Connector: Curved 100">
            <a:extLst>
              <a:ext uri="{FF2B5EF4-FFF2-40B4-BE49-F238E27FC236}">
                <a16:creationId xmlns:a16="http://schemas.microsoft.com/office/drawing/2014/main" id="{CB8526E0-BD49-47CF-901A-B4F399290FB3}"/>
              </a:ext>
            </a:extLst>
          </p:cNvPr>
          <p:cNvCxnSpPr>
            <a:cxnSpLocks/>
            <a:endCxn id="210" idx="1"/>
          </p:cNvCxnSpPr>
          <p:nvPr/>
        </p:nvCxnSpPr>
        <p:spPr>
          <a:xfrm flipV="1">
            <a:off x="8596923" y="3271630"/>
            <a:ext cx="761676" cy="352273"/>
          </a:xfrm>
          <a:prstGeom prst="curvedConnector3">
            <a:avLst>
              <a:gd name="adj1" fmla="val 7251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or: Curved 101">
            <a:extLst>
              <a:ext uri="{FF2B5EF4-FFF2-40B4-BE49-F238E27FC236}">
                <a16:creationId xmlns:a16="http://schemas.microsoft.com/office/drawing/2014/main" id="{785D6881-8DE1-4DA8-85C0-97E90BBADF31}"/>
              </a:ext>
            </a:extLst>
          </p:cNvPr>
          <p:cNvCxnSpPr>
            <a:cxnSpLocks/>
            <a:endCxn id="190" idx="1"/>
          </p:cNvCxnSpPr>
          <p:nvPr/>
        </p:nvCxnSpPr>
        <p:spPr>
          <a:xfrm>
            <a:off x="8596923" y="3623903"/>
            <a:ext cx="761676" cy="1740126"/>
          </a:xfrm>
          <a:prstGeom prst="curvedConnector3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Connector: Curved 102">
            <a:extLst>
              <a:ext uri="{FF2B5EF4-FFF2-40B4-BE49-F238E27FC236}">
                <a16:creationId xmlns:a16="http://schemas.microsoft.com/office/drawing/2014/main" id="{E56334F7-6DDE-4D31-80B9-25D1B56EF1DE}"/>
              </a:ext>
            </a:extLst>
          </p:cNvPr>
          <p:cNvCxnSpPr>
            <a:cxnSpLocks/>
          </p:cNvCxnSpPr>
          <p:nvPr/>
        </p:nvCxnSpPr>
        <p:spPr>
          <a:xfrm>
            <a:off x="8596923" y="3631693"/>
            <a:ext cx="761676" cy="1044631"/>
          </a:xfrm>
          <a:prstGeom prst="curvedConnector3">
            <a:avLst>
              <a:gd name="adj1" fmla="val 65906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Connector: Curved 103">
            <a:extLst>
              <a:ext uri="{FF2B5EF4-FFF2-40B4-BE49-F238E27FC236}">
                <a16:creationId xmlns:a16="http://schemas.microsoft.com/office/drawing/2014/main" id="{D3280887-440B-4893-83D1-900731AFB445}"/>
              </a:ext>
            </a:extLst>
          </p:cNvPr>
          <p:cNvCxnSpPr>
            <a:cxnSpLocks/>
          </p:cNvCxnSpPr>
          <p:nvPr/>
        </p:nvCxnSpPr>
        <p:spPr>
          <a:xfrm>
            <a:off x="8596923" y="3631693"/>
            <a:ext cx="761676" cy="352273"/>
          </a:xfrm>
          <a:prstGeom prst="curvedConnector3">
            <a:avLst>
              <a:gd name="adj1" fmla="val 7251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7F2314E-061C-42E8-AE32-8D2F52793369}"/>
              </a:ext>
            </a:extLst>
          </p:cNvPr>
          <p:cNvGrpSpPr/>
          <p:nvPr/>
        </p:nvGrpSpPr>
        <p:grpSpPr>
          <a:xfrm>
            <a:off x="9589346" y="1751905"/>
            <a:ext cx="878065" cy="3743994"/>
            <a:chOff x="9939440" y="1749149"/>
            <a:chExt cx="878065" cy="3743994"/>
          </a:xfrm>
        </p:grpSpPr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B18EE413-462C-4150-B670-F2033717CFE4}"/>
                </a:ext>
              </a:extLst>
            </p:cNvPr>
            <p:cNvSpPr/>
            <p:nvPr/>
          </p:nvSpPr>
          <p:spPr>
            <a:xfrm>
              <a:off x="10617605" y="1812369"/>
              <a:ext cx="199900" cy="199898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220370D-DA70-4CF7-90EF-7473EFD302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7585" y="1904974"/>
              <a:ext cx="195044" cy="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9" name="Rectangle: Rounded Corners 148">
              <a:extLst>
                <a:ext uri="{FF2B5EF4-FFF2-40B4-BE49-F238E27FC236}">
                  <a16:creationId xmlns:a16="http://schemas.microsoft.com/office/drawing/2014/main" id="{6452832C-16FF-4C60-AC74-70D4E7EC9D16}"/>
                </a:ext>
              </a:extLst>
            </p:cNvPr>
            <p:cNvSpPr/>
            <p:nvPr/>
          </p:nvSpPr>
          <p:spPr>
            <a:xfrm>
              <a:off x="10617605" y="2486055"/>
              <a:ext cx="199900" cy="199898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01FF4D42-0248-47D6-B7FE-F2A5142F8E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7585" y="2578660"/>
              <a:ext cx="195044" cy="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56B47D16-F3A7-4E44-90E6-1B75DCBDFDFB}"/>
                </a:ext>
              </a:extLst>
            </p:cNvPr>
            <p:cNvGrpSpPr/>
            <p:nvPr/>
          </p:nvGrpSpPr>
          <p:grpSpPr>
            <a:xfrm>
              <a:off x="10407585" y="3182471"/>
              <a:ext cx="409920" cy="199898"/>
              <a:chOff x="9573396" y="3173710"/>
              <a:chExt cx="409920" cy="199898"/>
            </a:xfrm>
          </p:grpSpPr>
          <p:sp>
            <p:nvSpPr>
              <p:cNvPr id="188" name="Rectangle: Rounded Corners 187">
                <a:extLst>
                  <a:ext uri="{FF2B5EF4-FFF2-40B4-BE49-F238E27FC236}">
                    <a16:creationId xmlns:a16="http://schemas.microsoft.com/office/drawing/2014/main" id="{7806AB4E-C153-4B56-8FA6-FF501B09424E}"/>
                  </a:ext>
                </a:extLst>
              </p:cNvPr>
              <p:cNvSpPr/>
              <p:nvPr/>
            </p:nvSpPr>
            <p:spPr>
              <a:xfrm>
                <a:off x="9783416" y="3173710"/>
                <a:ext cx="199900" cy="199898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8E62FA81-B39D-4A06-9907-CD34E17190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73396" y="3266315"/>
                <a:ext cx="195044" cy="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BFA90D47-0526-41B4-91DB-EA33F80E06FE}"/>
                </a:ext>
              </a:extLst>
            </p:cNvPr>
            <p:cNvSpPr/>
            <p:nvPr/>
          </p:nvSpPr>
          <p:spPr>
            <a:xfrm>
              <a:off x="10617605" y="3856157"/>
              <a:ext cx="199900" cy="199898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166B02D-C33E-49A3-A0D2-BC398CB64A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7585" y="3948762"/>
              <a:ext cx="195044" cy="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5119A24D-571D-4FC4-A316-6FE9E0627602}"/>
                </a:ext>
              </a:extLst>
            </p:cNvPr>
            <p:cNvSpPr/>
            <p:nvPr/>
          </p:nvSpPr>
          <p:spPr>
            <a:xfrm>
              <a:off x="10617605" y="4576075"/>
              <a:ext cx="199900" cy="199898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9BF9A4A8-9B54-455D-AFAB-7BCCE2D393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7585" y="4668680"/>
              <a:ext cx="195044" cy="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9AA4363A-861A-4EEE-BD12-77BCFF7A9F24}"/>
                </a:ext>
              </a:extLst>
            </p:cNvPr>
            <p:cNvSpPr/>
            <p:nvPr/>
          </p:nvSpPr>
          <p:spPr>
            <a:xfrm>
              <a:off x="10617605" y="5249761"/>
              <a:ext cx="199900" cy="199898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6A4999B-6176-4030-A2D1-16B4466EE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7585" y="5342366"/>
              <a:ext cx="195044" cy="1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44C73E6F-0599-4F3F-B035-6F32E1384B7E}"/>
                </a:ext>
              </a:extLst>
            </p:cNvPr>
            <p:cNvGrpSpPr/>
            <p:nvPr/>
          </p:nvGrpSpPr>
          <p:grpSpPr>
            <a:xfrm>
              <a:off x="9939440" y="1749149"/>
              <a:ext cx="506696" cy="311650"/>
              <a:chOff x="5164353" y="3468077"/>
              <a:chExt cx="506696" cy="311650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5321398A-589E-4B10-B1E3-313A5981B92D}"/>
                  </a:ext>
                </a:extLst>
              </p:cNvPr>
              <p:cNvGrpSpPr/>
              <p:nvPr/>
            </p:nvGrpSpPr>
            <p:grpSpPr>
              <a:xfrm>
                <a:off x="5359397" y="3468077"/>
                <a:ext cx="311652" cy="311650"/>
                <a:chOff x="6858686" y="3970300"/>
                <a:chExt cx="706021" cy="7060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6" name="Rectangle: Rounded Corners 185">
                      <a:extLst>
                        <a:ext uri="{FF2B5EF4-FFF2-40B4-BE49-F238E27FC236}">
                          <a16:creationId xmlns:a16="http://schemas.microsoft.com/office/drawing/2014/main" id="{CF6B78D9-4EE9-4A5C-AB13-B308F1592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8686" y="3970300"/>
                      <a:ext cx="706021" cy="706021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oMath>
                        </m:oMathPara>
                      </a14:m>
                      <a:endParaRPr lang="en-CA" dirty="0"/>
                    </a:p>
                  </p:txBody>
                </p:sp>
              </mc:Choice>
              <mc:Fallback xmlns="">
                <p:sp>
                  <p:nvSpPr>
                    <p:cNvPr id="136" name="Rectangle: Rounded Corners 135">
                      <a:extLst>
                        <a:ext uri="{FF2B5EF4-FFF2-40B4-BE49-F238E27FC236}">
                          <a16:creationId xmlns:a16="http://schemas.microsoft.com/office/drawing/2014/main" id="{056CE6EC-3DBD-49A3-AF98-97E6F3827E4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58686" y="3970300"/>
                      <a:ext cx="706021" cy="706021"/>
                    </a:xfrm>
                    <a:prstGeom prst="roundRect">
                      <a:avLst>
                        <a:gd name="adj" fmla="val 50000"/>
                      </a:avLst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4A3FCBA2-6457-46AE-B4BB-7B8E65C1EED6}"/>
                    </a:ext>
                  </a:extLst>
                </p:cNvPr>
                <p:cNvSpPr/>
                <p:nvPr/>
              </p:nvSpPr>
              <p:spPr>
                <a:xfrm>
                  <a:off x="6998464" y="4174341"/>
                  <a:ext cx="426464" cy="290500"/>
                </a:xfrm>
                <a:custGeom>
                  <a:avLst/>
                  <a:gdLst>
                    <a:gd name="connsiteX0" fmla="*/ 0 w 6529754"/>
                    <a:gd name="connsiteY0" fmla="*/ 3712667 h 3712667"/>
                    <a:gd name="connsiteX1" fmla="*/ 2778370 w 6529754"/>
                    <a:gd name="connsiteY1" fmla="*/ 1895590 h 3712667"/>
                    <a:gd name="connsiteX2" fmla="*/ 5480539 w 6529754"/>
                    <a:gd name="connsiteY2" fmla="*/ 2313 h 3712667"/>
                    <a:gd name="connsiteX3" fmla="*/ 6529754 w 6529754"/>
                    <a:gd name="connsiteY3" fmla="*/ 2288313 h 3712667"/>
                    <a:gd name="connsiteX0" fmla="*/ 0 w 6529754"/>
                    <a:gd name="connsiteY0" fmla="*/ 3712822 h 3712822"/>
                    <a:gd name="connsiteX1" fmla="*/ 2772509 w 6529754"/>
                    <a:gd name="connsiteY1" fmla="*/ 1884022 h 3712822"/>
                    <a:gd name="connsiteX2" fmla="*/ 5480539 w 6529754"/>
                    <a:gd name="connsiteY2" fmla="*/ 2468 h 3712822"/>
                    <a:gd name="connsiteX3" fmla="*/ 6529754 w 6529754"/>
                    <a:gd name="connsiteY3" fmla="*/ 2288468 h 3712822"/>
                    <a:gd name="connsiteX0" fmla="*/ 0 w 6529754"/>
                    <a:gd name="connsiteY0" fmla="*/ 3713647 h 3713647"/>
                    <a:gd name="connsiteX1" fmla="*/ 2772509 w 6529754"/>
                    <a:gd name="connsiteY1" fmla="*/ 1884847 h 3713647"/>
                    <a:gd name="connsiteX2" fmla="*/ 5480539 w 6529754"/>
                    <a:gd name="connsiteY2" fmla="*/ 3293 h 3713647"/>
                    <a:gd name="connsiteX3" fmla="*/ 6529754 w 6529754"/>
                    <a:gd name="connsiteY3" fmla="*/ 2289293 h 3713647"/>
                    <a:gd name="connsiteX0" fmla="*/ 0 w 6625536"/>
                    <a:gd name="connsiteY0" fmla="*/ 3711158 h 3711158"/>
                    <a:gd name="connsiteX1" fmla="*/ 2772509 w 6625536"/>
                    <a:gd name="connsiteY1" fmla="*/ 1882358 h 3711158"/>
                    <a:gd name="connsiteX2" fmla="*/ 5480539 w 6625536"/>
                    <a:gd name="connsiteY2" fmla="*/ 804 h 3711158"/>
                    <a:gd name="connsiteX3" fmla="*/ 6529754 w 6625536"/>
                    <a:gd name="connsiteY3" fmla="*/ 2286804 h 3711158"/>
                    <a:gd name="connsiteX0" fmla="*/ 0 w 5480539"/>
                    <a:gd name="connsiteY0" fmla="*/ 3711158 h 3711158"/>
                    <a:gd name="connsiteX1" fmla="*/ 2772509 w 5480539"/>
                    <a:gd name="connsiteY1" fmla="*/ 1882358 h 3711158"/>
                    <a:gd name="connsiteX2" fmla="*/ 5480539 w 5480539"/>
                    <a:gd name="connsiteY2" fmla="*/ 804 h 3711158"/>
                    <a:gd name="connsiteX0" fmla="*/ 0 w 5480539"/>
                    <a:gd name="connsiteY0" fmla="*/ 3711158 h 3768124"/>
                    <a:gd name="connsiteX1" fmla="*/ 2772509 w 5480539"/>
                    <a:gd name="connsiteY1" fmla="*/ 1882358 h 3768124"/>
                    <a:gd name="connsiteX2" fmla="*/ 5480539 w 5480539"/>
                    <a:gd name="connsiteY2" fmla="*/ 804 h 3768124"/>
                    <a:gd name="connsiteX0" fmla="*/ 0 w 5480539"/>
                    <a:gd name="connsiteY0" fmla="*/ 3711158 h 3720547"/>
                    <a:gd name="connsiteX1" fmla="*/ 2772509 w 5480539"/>
                    <a:gd name="connsiteY1" fmla="*/ 1882358 h 3720547"/>
                    <a:gd name="connsiteX2" fmla="*/ 5480539 w 5480539"/>
                    <a:gd name="connsiteY2" fmla="*/ 804 h 3720547"/>
                    <a:gd name="connsiteX0" fmla="*/ 0 w 5480539"/>
                    <a:gd name="connsiteY0" fmla="*/ 3711158 h 3720547"/>
                    <a:gd name="connsiteX1" fmla="*/ 2772509 w 5480539"/>
                    <a:gd name="connsiteY1" fmla="*/ 1882358 h 3720547"/>
                    <a:gd name="connsiteX2" fmla="*/ 5480539 w 5480539"/>
                    <a:gd name="connsiteY2" fmla="*/ 804 h 3720547"/>
                    <a:gd name="connsiteX0" fmla="*/ 0 w 5480539"/>
                    <a:gd name="connsiteY0" fmla="*/ 3711158 h 3734050"/>
                    <a:gd name="connsiteX1" fmla="*/ 2772509 w 5480539"/>
                    <a:gd name="connsiteY1" fmla="*/ 1882358 h 3734050"/>
                    <a:gd name="connsiteX2" fmla="*/ 5480539 w 5480539"/>
                    <a:gd name="connsiteY2" fmla="*/ 804 h 3734050"/>
                    <a:gd name="connsiteX0" fmla="*/ 0 w 5480539"/>
                    <a:gd name="connsiteY0" fmla="*/ 3710354 h 3733246"/>
                    <a:gd name="connsiteX1" fmla="*/ 2772509 w 5480539"/>
                    <a:gd name="connsiteY1" fmla="*/ 1881554 h 3733246"/>
                    <a:gd name="connsiteX2" fmla="*/ 5480539 w 5480539"/>
                    <a:gd name="connsiteY2" fmla="*/ 0 h 3733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80539" h="3733246">
                      <a:moveTo>
                        <a:pt x="0" y="3710354"/>
                      </a:moveTo>
                      <a:cubicBezTo>
                        <a:pt x="2052026" y="3902319"/>
                        <a:pt x="2351455" y="2851638"/>
                        <a:pt x="2772509" y="1881554"/>
                      </a:cubicBezTo>
                      <a:cubicBezTo>
                        <a:pt x="3193563" y="911470"/>
                        <a:pt x="3406532" y="8793"/>
                        <a:pt x="5480539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02F98005-2FDE-4B9F-AA68-135B89DAA233}"/>
                  </a:ext>
                </a:extLst>
              </p:cNvPr>
              <p:cNvCxnSpPr>
                <a:cxnSpLocks/>
                <a:endCxn id="186" idx="1"/>
              </p:cNvCxnSpPr>
              <p:nvPr/>
            </p:nvCxnSpPr>
            <p:spPr>
              <a:xfrm flipV="1">
                <a:off x="5164353" y="3623902"/>
                <a:ext cx="195044" cy="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DF84A48A-3288-4163-9A4D-54D109F65220}"/>
                </a:ext>
              </a:extLst>
            </p:cNvPr>
            <p:cNvGrpSpPr/>
            <p:nvPr/>
          </p:nvGrpSpPr>
          <p:grpSpPr>
            <a:xfrm>
              <a:off x="9939440" y="2422835"/>
              <a:ext cx="506696" cy="311650"/>
              <a:chOff x="5164353" y="3468077"/>
              <a:chExt cx="506696" cy="311650"/>
            </a:xfrm>
          </p:grpSpPr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21766A05-AC25-4CB7-8782-EE98253B787B}"/>
                  </a:ext>
                </a:extLst>
              </p:cNvPr>
              <p:cNvGrpSpPr/>
              <p:nvPr/>
            </p:nvGrpSpPr>
            <p:grpSpPr>
              <a:xfrm>
                <a:off x="5359397" y="3468077"/>
                <a:ext cx="311652" cy="311650"/>
                <a:chOff x="6858686" y="3970300"/>
                <a:chExt cx="706021" cy="7060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2" name="Rectangle: Rounded Corners 181">
                      <a:extLst>
                        <a:ext uri="{FF2B5EF4-FFF2-40B4-BE49-F238E27FC236}">
                          <a16:creationId xmlns:a16="http://schemas.microsoft.com/office/drawing/2014/main" id="{29090845-E8F1-4564-9EBD-1C287C9C4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8686" y="3970300"/>
                      <a:ext cx="706021" cy="706021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oMath>
                        </m:oMathPara>
                      </a14:m>
                      <a:endParaRPr lang="en-CA" dirty="0"/>
                    </a:p>
                  </p:txBody>
                </p:sp>
              </mc:Choice>
              <mc:Fallback xmlns="">
                <p:sp>
                  <p:nvSpPr>
                    <p:cNvPr id="136" name="Rectangle: Rounded Corners 135">
                      <a:extLst>
                        <a:ext uri="{FF2B5EF4-FFF2-40B4-BE49-F238E27FC236}">
                          <a16:creationId xmlns:a16="http://schemas.microsoft.com/office/drawing/2014/main" id="{056CE6EC-3DBD-49A3-AF98-97E6F3827E4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58686" y="3970300"/>
                      <a:ext cx="706021" cy="706021"/>
                    </a:xfrm>
                    <a:prstGeom prst="roundRect">
                      <a:avLst>
                        <a:gd name="adj" fmla="val 50000"/>
                      </a:avLst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5E8F570A-C4F1-41C3-8E0D-92C6C3136CE1}"/>
                    </a:ext>
                  </a:extLst>
                </p:cNvPr>
                <p:cNvSpPr/>
                <p:nvPr/>
              </p:nvSpPr>
              <p:spPr>
                <a:xfrm>
                  <a:off x="6998464" y="4174341"/>
                  <a:ext cx="426464" cy="290500"/>
                </a:xfrm>
                <a:custGeom>
                  <a:avLst/>
                  <a:gdLst>
                    <a:gd name="connsiteX0" fmla="*/ 0 w 6529754"/>
                    <a:gd name="connsiteY0" fmla="*/ 3712667 h 3712667"/>
                    <a:gd name="connsiteX1" fmla="*/ 2778370 w 6529754"/>
                    <a:gd name="connsiteY1" fmla="*/ 1895590 h 3712667"/>
                    <a:gd name="connsiteX2" fmla="*/ 5480539 w 6529754"/>
                    <a:gd name="connsiteY2" fmla="*/ 2313 h 3712667"/>
                    <a:gd name="connsiteX3" fmla="*/ 6529754 w 6529754"/>
                    <a:gd name="connsiteY3" fmla="*/ 2288313 h 3712667"/>
                    <a:gd name="connsiteX0" fmla="*/ 0 w 6529754"/>
                    <a:gd name="connsiteY0" fmla="*/ 3712822 h 3712822"/>
                    <a:gd name="connsiteX1" fmla="*/ 2772509 w 6529754"/>
                    <a:gd name="connsiteY1" fmla="*/ 1884022 h 3712822"/>
                    <a:gd name="connsiteX2" fmla="*/ 5480539 w 6529754"/>
                    <a:gd name="connsiteY2" fmla="*/ 2468 h 3712822"/>
                    <a:gd name="connsiteX3" fmla="*/ 6529754 w 6529754"/>
                    <a:gd name="connsiteY3" fmla="*/ 2288468 h 3712822"/>
                    <a:gd name="connsiteX0" fmla="*/ 0 w 6529754"/>
                    <a:gd name="connsiteY0" fmla="*/ 3713647 h 3713647"/>
                    <a:gd name="connsiteX1" fmla="*/ 2772509 w 6529754"/>
                    <a:gd name="connsiteY1" fmla="*/ 1884847 h 3713647"/>
                    <a:gd name="connsiteX2" fmla="*/ 5480539 w 6529754"/>
                    <a:gd name="connsiteY2" fmla="*/ 3293 h 3713647"/>
                    <a:gd name="connsiteX3" fmla="*/ 6529754 w 6529754"/>
                    <a:gd name="connsiteY3" fmla="*/ 2289293 h 3713647"/>
                    <a:gd name="connsiteX0" fmla="*/ 0 w 6625536"/>
                    <a:gd name="connsiteY0" fmla="*/ 3711158 h 3711158"/>
                    <a:gd name="connsiteX1" fmla="*/ 2772509 w 6625536"/>
                    <a:gd name="connsiteY1" fmla="*/ 1882358 h 3711158"/>
                    <a:gd name="connsiteX2" fmla="*/ 5480539 w 6625536"/>
                    <a:gd name="connsiteY2" fmla="*/ 804 h 3711158"/>
                    <a:gd name="connsiteX3" fmla="*/ 6529754 w 6625536"/>
                    <a:gd name="connsiteY3" fmla="*/ 2286804 h 3711158"/>
                    <a:gd name="connsiteX0" fmla="*/ 0 w 5480539"/>
                    <a:gd name="connsiteY0" fmla="*/ 3711158 h 3711158"/>
                    <a:gd name="connsiteX1" fmla="*/ 2772509 w 5480539"/>
                    <a:gd name="connsiteY1" fmla="*/ 1882358 h 3711158"/>
                    <a:gd name="connsiteX2" fmla="*/ 5480539 w 5480539"/>
                    <a:gd name="connsiteY2" fmla="*/ 804 h 3711158"/>
                    <a:gd name="connsiteX0" fmla="*/ 0 w 5480539"/>
                    <a:gd name="connsiteY0" fmla="*/ 3711158 h 3768124"/>
                    <a:gd name="connsiteX1" fmla="*/ 2772509 w 5480539"/>
                    <a:gd name="connsiteY1" fmla="*/ 1882358 h 3768124"/>
                    <a:gd name="connsiteX2" fmla="*/ 5480539 w 5480539"/>
                    <a:gd name="connsiteY2" fmla="*/ 804 h 3768124"/>
                    <a:gd name="connsiteX0" fmla="*/ 0 w 5480539"/>
                    <a:gd name="connsiteY0" fmla="*/ 3711158 h 3720547"/>
                    <a:gd name="connsiteX1" fmla="*/ 2772509 w 5480539"/>
                    <a:gd name="connsiteY1" fmla="*/ 1882358 h 3720547"/>
                    <a:gd name="connsiteX2" fmla="*/ 5480539 w 5480539"/>
                    <a:gd name="connsiteY2" fmla="*/ 804 h 3720547"/>
                    <a:gd name="connsiteX0" fmla="*/ 0 w 5480539"/>
                    <a:gd name="connsiteY0" fmla="*/ 3711158 h 3720547"/>
                    <a:gd name="connsiteX1" fmla="*/ 2772509 w 5480539"/>
                    <a:gd name="connsiteY1" fmla="*/ 1882358 h 3720547"/>
                    <a:gd name="connsiteX2" fmla="*/ 5480539 w 5480539"/>
                    <a:gd name="connsiteY2" fmla="*/ 804 h 3720547"/>
                    <a:gd name="connsiteX0" fmla="*/ 0 w 5480539"/>
                    <a:gd name="connsiteY0" fmla="*/ 3711158 h 3734050"/>
                    <a:gd name="connsiteX1" fmla="*/ 2772509 w 5480539"/>
                    <a:gd name="connsiteY1" fmla="*/ 1882358 h 3734050"/>
                    <a:gd name="connsiteX2" fmla="*/ 5480539 w 5480539"/>
                    <a:gd name="connsiteY2" fmla="*/ 804 h 3734050"/>
                    <a:gd name="connsiteX0" fmla="*/ 0 w 5480539"/>
                    <a:gd name="connsiteY0" fmla="*/ 3710354 h 3733246"/>
                    <a:gd name="connsiteX1" fmla="*/ 2772509 w 5480539"/>
                    <a:gd name="connsiteY1" fmla="*/ 1881554 h 3733246"/>
                    <a:gd name="connsiteX2" fmla="*/ 5480539 w 5480539"/>
                    <a:gd name="connsiteY2" fmla="*/ 0 h 3733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80539" h="3733246">
                      <a:moveTo>
                        <a:pt x="0" y="3710354"/>
                      </a:moveTo>
                      <a:cubicBezTo>
                        <a:pt x="2052026" y="3902319"/>
                        <a:pt x="2351455" y="2851638"/>
                        <a:pt x="2772509" y="1881554"/>
                      </a:cubicBezTo>
                      <a:cubicBezTo>
                        <a:pt x="3193563" y="911470"/>
                        <a:pt x="3406532" y="8793"/>
                        <a:pt x="5480539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6005F332-6910-472A-AE32-715A6A02FA9B}"/>
                  </a:ext>
                </a:extLst>
              </p:cNvPr>
              <p:cNvCxnSpPr>
                <a:cxnSpLocks/>
                <a:endCxn id="182" idx="1"/>
              </p:cNvCxnSpPr>
              <p:nvPr/>
            </p:nvCxnSpPr>
            <p:spPr>
              <a:xfrm flipV="1">
                <a:off x="5164353" y="3623902"/>
                <a:ext cx="195044" cy="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8C176802-7088-4257-85E8-0506761355B6}"/>
                </a:ext>
              </a:extLst>
            </p:cNvPr>
            <p:cNvGrpSpPr/>
            <p:nvPr/>
          </p:nvGrpSpPr>
          <p:grpSpPr>
            <a:xfrm>
              <a:off x="9939440" y="3124064"/>
              <a:ext cx="506696" cy="311650"/>
              <a:chOff x="5164353" y="3468077"/>
              <a:chExt cx="506696" cy="311650"/>
            </a:xfrm>
          </p:grpSpPr>
          <p:grpSp>
            <p:nvGrpSpPr>
              <p:cNvPr id="176" name="Group 175">
                <a:extLst>
                  <a:ext uri="{FF2B5EF4-FFF2-40B4-BE49-F238E27FC236}">
                    <a16:creationId xmlns:a16="http://schemas.microsoft.com/office/drawing/2014/main" id="{19E96713-1765-4B57-8FE6-BF15244ADBD4}"/>
                  </a:ext>
                </a:extLst>
              </p:cNvPr>
              <p:cNvGrpSpPr/>
              <p:nvPr/>
            </p:nvGrpSpPr>
            <p:grpSpPr>
              <a:xfrm>
                <a:off x="5359397" y="3468077"/>
                <a:ext cx="311652" cy="311650"/>
                <a:chOff x="6858686" y="3970300"/>
                <a:chExt cx="706021" cy="7060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8" name="Rectangle: Rounded Corners 177">
                      <a:extLst>
                        <a:ext uri="{FF2B5EF4-FFF2-40B4-BE49-F238E27FC236}">
                          <a16:creationId xmlns:a16="http://schemas.microsoft.com/office/drawing/2014/main" id="{3BD01843-376D-4817-BF91-D7C601B68C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8686" y="3970300"/>
                      <a:ext cx="706021" cy="706021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oMath>
                        </m:oMathPara>
                      </a14:m>
                      <a:endParaRPr lang="en-CA" dirty="0"/>
                    </a:p>
                  </p:txBody>
                </p:sp>
              </mc:Choice>
              <mc:Fallback xmlns="">
                <p:sp>
                  <p:nvSpPr>
                    <p:cNvPr id="136" name="Rectangle: Rounded Corners 135">
                      <a:extLst>
                        <a:ext uri="{FF2B5EF4-FFF2-40B4-BE49-F238E27FC236}">
                          <a16:creationId xmlns:a16="http://schemas.microsoft.com/office/drawing/2014/main" id="{056CE6EC-3DBD-49A3-AF98-97E6F3827E4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58686" y="3970300"/>
                      <a:ext cx="706021" cy="706021"/>
                    </a:xfrm>
                    <a:prstGeom prst="roundRect">
                      <a:avLst>
                        <a:gd name="adj" fmla="val 50000"/>
                      </a:avLst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DE2893FF-9768-43D7-8173-621FE03D3F00}"/>
                    </a:ext>
                  </a:extLst>
                </p:cNvPr>
                <p:cNvSpPr/>
                <p:nvPr/>
              </p:nvSpPr>
              <p:spPr>
                <a:xfrm>
                  <a:off x="6998464" y="4174341"/>
                  <a:ext cx="426464" cy="290500"/>
                </a:xfrm>
                <a:custGeom>
                  <a:avLst/>
                  <a:gdLst>
                    <a:gd name="connsiteX0" fmla="*/ 0 w 6529754"/>
                    <a:gd name="connsiteY0" fmla="*/ 3712667 h 3712667"/>
                    <a:gd name="connsiteX1" fmla="*/ 2778370 w 6529754"/>
                    <a:gd name="connsiteY1" fmla="*/ 1895590 h 3712667"/>
                    <a:gd name="connsiteX2" fmla="*/ 5480539 w 6529754"/>
                    <a:gd name="connsiteY2" fmla="*/ 2313 h 3712667"/>
                    <a:gd name="connsiteX3" fmla="*/ 6529754 w 6529754"/>
                    <a:gd name="connsiteY3" fmla="*/ 2288313 h 3712667"/>
                    <a:gd name="connsiteX0" fmla="*/ 0 w 6529754"/>
                    <a:gd name="connsiteY0" fmla="*/ 3712822 h 3712822"/>
                    <a:gd name="connsiteX1" fmla="*/ 2772509 w 6529754"/>
                    <a:gd name="connsiteY1" fmla="*/ 1884022 h 3712822"/>
                    <a:gd name="connsiteX2" fmla="*/ 5480539 w 6529754"/>
                    <a:gd name="connsiteY2" fmla="*/ 2468 h 3712822"/>
                    <a:gd name="connsiteX3" fmla="*/ 6529754 w 6529754"/>
                    <a:gd name="connsiteY3" fmla="*/ 2288468 h 3712822"/>
                    <a:gd name="connsiteX0" fmla="*/ 0 w 6529754"/>
                    <a:gd name="connsiteY0" fmla="*/ 3713647 h 3713647"/>
                    <a:gd name="connsiteX1" fmla="*/ 2772509 w 6529754"/>
                    <a:gd name="connsiteY1" fmla="*/ 1884847 h 3713647"/>
                    <a:gd name="connsiteX2" fmla="*/ 5480539 w 6529754"/>
                    <a:gd name="connsiteY2" fmla="*/ 3293 h 3713647"/>
                    <a:gd name="connsiteX3" fmla="*/ 6529754 w 6529754"/>
                    <a:gd name="connsiteY3" fmla="*/ 2289293 h 3713647"/>
                    <a:gd name="connsiteX0" fmla="*/ 0 w 6625536"/>
                    <a:gd name="connsiteY0" fmla="*/ 3711158 h 3711158"/>
                    <a:gd name="connsiteX1" fmla="*/ 2772509 w 6625536"/>
                    <a:gd name="connsiteY1" fmla="*/ 1882358 h 3711158"/>
                    <a:gd name="connsiteX2" fmla="*/ 5480539 w 6625536"/>
                    <a:gd name="connsiteY2" fmla="*/ 804 h 3711158"/>
                    <a:gd name="connsiteX3" fmla="*/ 6529754 w 6625536"/>
                    <a:gd name="connsiteY3" fmla="*/ 2286804 h 3711158"/>
                    <a:gd name="connsiteX0" fmla="*/ 0 w 5480539"/>
                    <a:gd name="connsiteY0" fmla="*/ 3711158 h 3711158"/>
                    <a:gd name="connsiteX1" fmla="*/ 2772509 w 5480539"/>
                    <a:gd name="connsiteY1" fmla="*/ 1882358 h 3711158"/>
                    <a:gd name="connsiteX2" fmla="*/ 5480539 w 5480539"/>
                    <a:gd name="connsiteY2" fmla="*/ 804 h 3711158"/>
                    <a:gd name="connsiteX0" fmla="*/ 0 w 5480539"/>
                    <a:gd name="connsiteY0" fmla="*/ 3711158 h 3768124"/>
                    <a:gd name="connsiteX1" fmla="*/ 2772509 w 5480539"/>
                    <a:gd name="connsiteY1" fmla="*/ 1882358 h 3768124"/>
                    <a:gd name="connsiteX2" fmla="*/ 5480539 w 5480539"/>
                    <a:gd name="connsiteY2" fmla="*/ 804 h 3768124"/>
                    <a:gd name="connsiteX0" fmla="*/ 0 w 5480539"/>
                    <a:gd name="connsiteY0" fmla="*/ 3711158 h 3720547"/>
                    <a:gd name="connsiteX1" fmla="*/ 2772509 w 5480539"/>
                    <a:gd name="connsiteY1" fmla="*/ 1882358 h 3720547"/>
                    <a:gd name="connsiteX2" fmla="*/ 5480539 w 5480539"/>
                    <a:gd name="connsiteY2" fmla="*/ 804 h 3720547"/>
                    <a:gd name="connsiteX0" fmla="*/ 0 w 5480539"/>
                    <a:gd name="connsiteY0" fmla="*/ 3711158 h 3720547"/>
                    <a:gd name="connsiteX1" fmla="*/ 2772509 w 5480539"/>
                    <a:gd name="connsiteY1" fmla="*/ 1882358 h 3720547"/>
                    <a:gd name="connsiteX2" fmla="*/ 5480539 w 5480539"/>
                    <a:gd name="connsiteY2" fmla="*/ 804 h 3720547"/>
                    <a:gd name="connsiteX0" fmla="*/ 0 w 5480539"/>
                    <a:gd name="connsiteY0" fmla="*/ 3711158 h 3734050"/>
                    <a:gd name="connsiteX1" fmla="*/ 2772509 w 5480539"/>
                    <a:gd name="connsiteY1" fmla="*/ 1882358 h 3734050"/>
                    <a:gd name="connsiteX2" fmla="*/ 5480539 w 5480539"/>
                    <a:gd name="connsiteY2" fmla="*/ 804 h 3734050"/>
                    <a:gd name="connsiteX0" fmla="*/ 0 w 5480539"/>
                    <a:gd name="connsiteY0" fmla="*/ 3710354 h 3733246"/>
                    <a:gd name="connsiteX1" fmla="*/ 2772509 w 5480539"/>
                    <a:gd name="connsiteY1" fmla="*/ 1881554 h 3733246"/>
                    <a:gd name="connsiteX2" fmla="*/ 5480539 w 5480539"/>
                    <a:gd name="connsiteY2" fmla="*/ 0 h 3733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80539" h="3733246">
                      <a:moveTo>
                        <a:pt x="0" y="3710354"/>
                      </a:moveTo>
                      <a:cubicBezTo>
                        <a:pt x="2052026" y="3902319"/>
                        <a:pt x="2351455" y="2851638"/>
                        <a:pt x="2772509" y="1881554"/>
                      </a:cubicBezTo>
                      <a:cubicBezTo>
                        <a:pt x="3193563" y="911470"/>
                        <a:pt x="3406532" y="8793"/>
                        <a:pt x="5480539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EA4415F5-7B42-4A99-AB04-CF19250F4EDB}"/>
                  </a:ext>
                </a:extLst>
              </p:cNvPr>
              <p:cNvCxnSpPr>
                <a:cxnSpLocks/>
                <a:endCxn id="178" idx="1"/>
              </p:cNvCxnSpPr>
              <p:nvPr/>
            </p:nvCxnSpPr>
            <p:spPr>
              <a:xfrm flipV="1">
                <a:off x="5164353" y="3623902"/>
                <a:ext cx="195044" cy="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46D8C3D0-1ED4-4659-B6F5-CFC893FA47F8}"/>
                </a:ext>
              </a:extLst>
            </p:cNvPr>
            <p:cNvGrpSpPr/>
            <p:nvPr/>
          </p:nvGrpSpPr>
          <p:grpSpPr>
            <a:xfrm>
              <a:off x="9939440" y="3806578"/>
              <a:ext cx="506696" cy="311650"/>
              <a:chOff x="5164353" y="3468077"/>
              <a:chExt cx="506696" cy="311650"/>
            </a:xfrm>
          </p:grpSpPr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17D7B63F-B67C-4B50-966F-6728FCB3624A}"/>
                  </a:ext>
                </a:extLst>
              </p:cNvPr>
              <p:cNvGrpSpPr/>
              <p:nvPr/>
            </p:nvGrpSpPr>
            <p:grpSpPr>
              <a:xfrm>
                <a:off x="5359397" y="3468077"/>
                <a:ext cx="311652" cy="311650"/>
                <a:chOff x="6858686" y="3970300"/>
                <a:chExt cx="706021" cy="7060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4" name="Rectangle: Rounded Corners 173">
                      <a:extLst>
                        <a:ext uri="{FF2B5EF4-FFF2-40B4-BE49-F238E27FC236}">
                          <a16:creationId xmlns:a16="http://schemas.microsoft.com/office/drawing/2014/main" id="{125243AF-769E-4DF9-8F5E-917CECEE7A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8686" y="3970300"/>
                      <a:ext cx="706021" cy="706021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oMath>
                        </m:oMathPara>
                      </a14:m>
                      <a:endParaRPr lang="en-CA" dirty="0"/>
                    </a:p>
                  </p:txBody>
                </p:sp>
              </mc:Choice>
              <mc:Fallback xmlns="">
                <p:sp>
                  <p:nvSpPr>
                    <p:cNvPr id="136" name="Rectangle: Rounded Corners 135">
                      <a:extLst>
                        <a:ext uri="{FF2B5EF4-FFF2-40B4-BE49-F238E27FC236}">
                          <a16:creationId xmlns:a16="http://schemas.microsoft.com/office/drawing/2014/main" id="{056CE6EC-3DBD-49A3-AF98-97E6F3827E4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58686" y="3970300"/>
                      <a:ext cx="706021" cy="706021"/>
                    </a:xfrm>
                    <a:prstGeom prst="roundRect">
                      <a:avLst>
                        <a:gd name="adj" fmla="val 50000"/>
                      </a:avLst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23E1674C-37B7-4025-9213-007013212AD0}"/>
                    </a:ext>
                  </a:extLst>
                </p:cNvPr>
                <p:cNvSpPr/>
                <p:nvPr/>
              </p:nvSpPr>
              <p:spPr>
                <a:xfrm>
                  <a:off x="6998464" y="4174341"/>
                  <a:ext cx="426464" cy="290500"/>
                </a:xfrm>
                <a:custGeom>
                  <a:avLst/>
                  <a:gdLst>
                    <a:gd name="connsiteX0" fmla="*/ 0 w 6529754"/>
                    <a:gd name="connsiteY0" fmla="*/ 3712667 h 3712667"/>
                    <a:gd name="connsiteX1" fmla="*/ 2778370 w 6529754"/>
                    <a:gd name="connsiteY1" fmla="*/ 1895590 h 3712667"/>
                    <a:gd name="connsiteX2" fmla="*/ 5480539 w 6529754"/>
                    <a:gd name="connsiteY2" fmla="*/ 2313 h 3712667"/>
                    <a:gd name="connsiteX3" fmla="*/ 6529754 w 6529754"/>
                    <a:gd name="connsiteY3" fmla="*/ 2288313 h 3712667"/>
                    <a:gd name="connsiteX0" fmla="*/ 0 w 6529754"/>
                    <a:gd name="connsiteY0" fmla="*/ 3712822 h 3712822"/>
                    <a:gd name="connsiteX1" fmla="*/ 2772509 w 6529754"/>
                    <a:gd name="connsiteY1" fmla="*/ 1884022 h 3712822"/>
                    <a:gd name="connsiteX2" fmla="*/ 5480539 w 6529754"/>
                    <a:gd name="connsiteY2" fmla="*/ 2468 h 3712822"/>
                    <a:gd name="connsiteX3" fmla="*/ 6529754 w 6529754"/>
                    <a:gd name="connsiteY3" fmla="*/ 2288468 h 3712822"/>
                    <a:gd name="connsiteX0" fmla="*/ 0 w 6529754"/>
                    <a:gd name="connsiteY0" fmla="*/ 3713647 h 3713647"/>
                    <a:gd name="connsiteX1" fmla="*/ 2772509 w 6529754"/>
                    <a:gd name="connsiteY1" fmla="*/ 1884847 h 3713647"/>
                    <a:gd name="connsiteX2" fmla="*/ 5480539 w 6529754"/>
                    <a:gd name="connsiteY2" fmla="*/ 3293 h 3713647"/>
                    <a:gd name="connsiteX3" fmla="*/ 6529754 w 6529754"/>
                    <a:gd name="connsiteY3" fmla="*/ 2289293 h 3713647"/>
                    <a:gd name="connsiteX0" fmla="*/ 0 w 6625536"/>
                    <a:gd name="connsiteY0" fmla="*/ 3711158 h 3711158"/>
                    <a:gd name="connsiteX1" fmla="*/ 2772509 w 6625536"/>
                    <a:gd name="connsiteY1" fmla="*/ 1882358 h 3711158"/>
                    <a:gd name="connsiteX2" fmla="*/ 5480539 w 6625536"/>
                    <a:gd name="connsiteY2" fmla="*/ 804 h 3711158"/>
                    <a:gd name="connsiteX3" fmla="*/ 6529754 w 6625536"/>
                    <a:gd name="connsiteY3" fmla="*/ 2286804 h 3711158"/>
                    <a:gd name="connsiteX0" fmla="*/ 0 w 5480539"/>
                    <a:gd name="connsiteY0" fmla="*/ 3711158 h 3711158"/>
                    <a:gd name="connsiteX1" fmla="*/ 2772509 w 5480539"/>
                    <a:gd name="connsiteY1" fmla="*/ 1882358 h 3711158"/>
                    <a:gd name="connsiteX2" fmla="*/ 5480539 w 5480539"/>
                    <a:gd name="connsiteY2" fmla="*/ 804 h 3711158"/>
                    <a:gd name="connsiteX0" fmla="*/ 0 w 5480539"/>
                    <a:gd name="connsiteY0" fmla="*/ 3711158 h 3768124"/>
                    <a:gd name="connsiteX1" fmla="*/ 2772509 w 5480539"/>
                    <a:gd name="connsiteY1" fmla="*/ 1882358 h 3768124"/>
                    <a:gd name="connsiteX2" fmla="*/ 5480539 w 5480539"/>
                    <a:gd name="connsiteY2" fmla="*/ 804 h 3768124"/>
                    <a:gd name="connsiteX0" fmla="*/ 0 w 5480539"/>
                    <a:gd name="connsiteY0" fmla="*/ 3711158 h 3720547"/>
                    <a:gd name="connsiteX1" fmla="*/ 2772509 w 5480539"/>
                    <a:gd name="connsiteY1" fmla="*/ 1882358 h 3720547"/>
                    <a:gd name="connsiteX2" fmla="*/ 5480539 w 5480539"/>
                    <a:gd name="connsiteY2" fmla="*/ 804 h 3720547"/>
                    <a:gd name="connsiteX0" fmla="*/ 0 w 5480539"/>
                    <a:gd name="connsiteY0" fmla="*/ 3711158 h 3720547"/>
                    <a:gd name="connsiteX1" fmla="*/ 2772509 w 5480539"/>
                    <a:gd name="connsiteY1" fmla="*/ 1882358 h 3720547"/>
                    <a:gd name="connsiteX2" fmla="*/ 5480539 w 5480539"/>
                    <a:gd name="connsiteY2" fmla="*/ 804 h 3720547"/>
                    <a:gd name="connsiteX0" fmla="*/ 0 w 5480539"/>
                    <a:gd name="connsiteY0" fmla="*/ 3711158 h 3734050"/>
                    <a:gd name="connsiteX1" fmla="*/ 2772509 w 5480539"/>
                    <a:gd name="connsiteY1" fmla="*/ 1882358 h 3734050"/>
                    <a:gd name="connsiteX2" fmla="*/ 5480539 w 5480539"/>
                    <a:gd name="connsiteY2" fmla="*/ 804 h 3734050"/>
                    <a:gd name="connsiteX0" fmla="*/ 0 w 5480539"/>
                    <a:gd name="connsiteY0" fmla="*/ 3710354 h 3733246"/>
                    <a:gd name="connsiteX1" fmla="*/ 2772509 w 5480539"/>
                    <a:gd name="connsiteY1" fmla="*/ 1881554 h 3733246"/>
                    <a:gd name="connsiteX2" fmla="*/ 5480539 w 5480539"/>
                    <a:gd name="connsiteY2" fmla="*/ 0 h 3733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80539" h="3733246">
                      <a:moveTo>
                        <a:pt x="0" y="3710354"/>
                      </a:moveTo>
                      <a:cubicBezTo>
                        <a:pt x="2052026" y="3902319"/>
                        <a:pt x="2351455" y="2851638"/>
                        <a:pt x="2772509" y="1881554"/>
                      </a:cubicBezTo>
                      <a:cubicBezTo>
                        <a:pt x="3193563" y="911470"/>
                        <a:pt x="3406532" y="8793"/>
                        <a:pt x="5480539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0B4AFBD4-9275-4F2F-8C26-F9B9FE10A9CD}"/>
                  </a:ext>
                </a:extLst>
              </p:cNvPr>
              <p:cNvCxnSpPr>
                <a:cxnSpLocks/>
                <a:endCxn id="174" idx="1"/>
              </p:cNvCxnSpPr>
              <p:nvPr/>
            </p:nvCxnSpPr>
            <p:spPr>
              <a:xfrm flipV="1">
                <a:off x="5164353" y="3623902"/>
                <a:ext cx="195044" cy="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21C9056-A090-4226-90A7-A27A67F92603}"/>
                </a:ext>
              </a:extLst>
            </p:cNvPr>
            <p:cNvGrpSpPr/>
            <p:nvPr/>
          </p:nvGrpSpPr>
          <p:grpSpPr>
            <a:xfrm>
              <a:off x="9939440" y="4480264"/>
              <a:ext cx="506696" cy="311650"/>
              <a:chOff x="5164353" y="3468077"/>
              <a:chExt cx="506696" cy="311650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2E950EC5-BF31-4295-B7AB-A4D190FFB611}"/>
                  </a:ext>
                </a:extLst>
              </p:cNvPr>
              <p:cNvGrpSpPr/>
              <p:nvPr/>
            </p:nvGrpSpPr>
            <p:grpSpPr>
              <a:xfrm>
                <a:off x="5359397" y="3468077"/>
                <a:ext cx="311652" cy="311650"/>
                <a:chOff x="6858686" y="3970300"/>
                <a:chExt cx="706021" cy="7060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0" name="Rectangle: Rounded Corners 169">
                      <a:extLst>
                        <a:ext uri="{FF2B5EF4-FFF2-40B4-BE49-F238E27FC236}">
                          <a16:creationId xmlns:a16="http://schemas.microsoft.com/office/drawing/2014/main" id="{83698798-BBA5-49EC-BD8E-A77F2ED59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8686" y="3970300"/>
                      <a:ext cx="706021" cy="706021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oMath>
                        </m:oMathPara>
                      </a14:m>
                      <a:endParaRPr lang="en-CA" dirty="0"/>
                    </a:p>
                  </p:txBody>
                </p:sp>
              </mc:Choice>
              <mc:Fallback xmlns="">
                <p:sp>
                  <p:nvSpPr>
                    <p:cNvPr id="136" name="Rectangle: Rounded Corners 135">
                      <a:extLst>
                        <a:ext uri="{FF2B5EF4-FFF2-40B4-BE49-F238E27FC236}">
                          <a16:creationId xmlns:a16="http://schemas.microsoft.com/office/drawing/2014/main" id="{056CE6EC-3DBD-49A3-AF98-97E6F3827E4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58686" y="3970300"/>
                      <a:ext cx="706021" cy="706021"/>
                    </a:xfrm>
                    <a:prstGeom prst="roundRect">
                      <a:avLst>
                        <a:gd name="adj" fmla="val 50000"/>
                      </a:avLst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02356C5F-4ECF-4C29-8770-837C823969C3}"/>
                    </a:ext>
                  </a:extLst>
                </p:cNvPr>
                <p:cNvSpPr/>
                <p:nvPr/>
              </p:nvSpPr>
              <p:spPr>
                <a:xfrm>
                  <a:off x="6998464" y="4174341"/>
                  <a:ext cx="426464" cy="290500"/>
                </a:xfrm>
                <a:custGeom>
                  <a:avLst/>
                  <a:gdLst>
                    <a:gd name="connsiteX0" fmla="*/ 0 w 6529754"/>
                    <a:gd name="connsiteY0" fmla="*/ 3712667 h 3712667"/>
                    <a:gd name="connsiteX1" fmla="*/ 2778370 w 6529754"/>
                    <a:gd name="connsiteY1" fmla="*/ 1895590 h 3712667"/>
                    <a:gd name="connsiteX2" fmla="*/ 5480539 w 6529754"/>
                    <a:gd name="connsiteY2" fmla="*/ 2313 h 3712667"/>
                    <a:gd name="connsiteX3" fmla="*/ 6529754 w 6529754"/>
                    <a:gd name="connsiteY3" fmla="*/ 2288313 h 3712667"/>
                    <a:gd name="connsiteX0" fmla="*/ 0 w 6529754"/>
                    <a:gd name="connsiteY0" fmla="*/ 3712822 h 3712822"/>
                    <a:gd name="connsiteX1" fmla="*/ 2772509 w 6529754"/>
                    <a:gd name="connsiteY1" fmla="*/ 1884022 h 3712822"/>
                    <a:gd name="connsiteX2" fmla="*/ 5480539 w 6529754"/>
                    <a:gd name="connsiteY2" fmla="*/ 2468 h 3712822"/>
                    <a:gd name="connsiteX3" fmla="*/ 6529754 w 6529754"/>
                    <a:gd name="connsiteY3" fmla="*/ 2288468 h 3712822"/>
                    <a:gd name="connsiteX0" fmla="*/ 0 w 6529754"/>
                    <a:gd name="connsiteY0" fmla="*/ 3713647 h 3713647"/>
                    <a:gd name="connsiteX1" fmla="*/ 2772509 w 6529754"/>
                    <a:gd name="connsiteY1" fmla="*/ 1884847 h 3713647"/>
                    <a:gd name="connsiteX2" fmla="*/ 5480539 w 6529754"/>
                    <a:gd name="connsiteY2" fmla="*/ 3293 h 3713647"/>
                    <a:gd name="connsiteX3" fmla="*/ 6529754 w 6529754"/>
                    <a:gd name="connsiteY3" fmla="*/ 2289293 h 3713647"/>
                    <a:gd name="connsiteX0" fmla="*/ 0 w 6625536"/>
                    <a:gd name="connsiteY0" fmla="*/ 3711158 h 3711158"/>
                    <a:gd name="connsiteX1" fmla="*/ 2772509 w 6625536"/>
                    <a:gd name="connsiteY1" fmla="*/ 1882358 h 3711158"/>
                    <a:gd name="connsiteX2" fmla="*/ 5480539 w 6625536"/>
                    <a:gd name="connsiteY2" fmla="*/ 804 h 3711158"/>
                    <a:gd name="connsiteX3" fmla="*/ 6529754 w 6625536"/>
                    <a:gd name="connsiteY3" fmla="*/ 2286804 h 3711158"/>
                    <a:gd name="connsiteX0" fmla="*/ 0 w 5480539"/>
                    <a:gd name="connsiteY0" fmla="*/ 3711158 h 3711158"/>
                    <a:gd name="connsiteX1" fmla="*/ 2772509 w 5480539"/>
                    <a:gd name="connsiteY1" fmla="*/ 1882358 h 3711158"/>
                    <a:gd name="connsiteX2" fmla="*/ 5480539 w 5480539"/>
                    <a:gd name="connsiteY2" fmla="*/ 804 h 3711158"/>
                    <a:gd name="connsiteX0" fmla="*/ 0 w 5480539"/>
                    <a:gd name="connsiteY0" fmla="*/ 3711158 h 3768124"/>
                    <a:gd name="connsiteX1" fmla="*/ 2772509 w 5480539"/>
                    <a:gd name="connsiteY1" fmla="*/ 1882358 h 3768124"/>
                    <a:gd name="connsiteX2" fmla="*/ 5480539 w 5480539"/>
                    <a:gd name="connsiteY2" fmla="*/ 804 h 3768124"/>
                    <a:gd name="connsiteX0" fmla="*/ 0 w 5480539"/>
                    <a:gd name="connsiteY0" fmla="*/ 3711158 h 3720547"/>
                    <a:gd name="connsiteX1" fmla="*/ 2772509 w 5480539"/>
                    <a:gd name="connsiteY1" fmla="*/ 1882358 h 3720547"/>
                    <a:gd name="connsiteX2" fmla="*/ 5480539 w 5480539"/>
                    <a:gd name="connsiteY2" fmla="*/ 804 h 3720547"/>
                    <a:gd name="connsiteX0" fmla="*/ 0 w 5480539"/>
                    <a:gd name="connsiteY0" fmla="*/ 3711158 h 3720547"/>
                    <a:gd name="connsiteX1" fmla="*/ 2772509 w 5480539"/>
                    <a:gd name="connsiteY1" fmla="*/ 1882358 h 3720547"/>
                    <a:gd name="connsiteX2" fmla="*/ 5480539 w 5480539"/>
                    <a:gd name="connsiteY2" fmla="*/ 804 h 3720547"/>
                    <a:gd name="connsiteX0" fmla="*/ 0 w 5480539"/>
                    <a:gd name="connsiteY0" fmla="*/ 3711158 h 3734050"/>
                    <a:gd name="connsiteX1" fmla="*/ 2772509 w 5480539"/>
                    <a:gd name="connsiteY1" fmla="*/ 1882358 h 3734050"/>
                    <a:gd name="connsiteX2" fmla="*/ 5480539 w 5480539"/>
                    <a:gd name="connsiteY2" fmla="*/ 804 h 3734050"/>
                    <a:gd name="connsiteX0" fmla="*/ 0 w 5480539"/>
                    <a:gd name="connsiteY0" fmla="*/ 3710354 h 3733246"/>
                    <a:gd name="connsiteX1" fmla="*/ 2772509 w 5480539"/>
                    <a:gd name="connsiteY1" fmla="*/ 1881554 h 3733246"/>
                    <a:gd name="connsiteX2" fmla="*/ 5480539 w 5480539"/>
                    <a:gd name="connsiteY2" fmla="*/ 0 h 3733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80539" h="3733246">
                      <a:moveTo>
                        <a:pt x="0" y="3710354"/>
                      </a:moveTo>
                      <a:cubicBezTo>
                        <a:pt x="2052026" y="3902319"/>
                        <a:pt x="2351455" y="2851638"/>
                        <a:pt x="2772509" y="1881554"/>
                      </a:cubicBezTo>
                      <a:cubicBezTo>
                        <a:pt x="3193563" y="911470"/>
                        <a:pt x="3406532" y="8793"/>
                        <a:pt x="5480539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88AB6615-5806-4389-A999-877D9DC92CDF}"/>
                  </a:ext>
                </a:extLst>
              </p:cNvPr>
              <p:cNvCxnSpPr>
                <a:cxnSpLocks/>
                <a:endCxn id="170" idx="1"/>
              </p:cNvCxnSpPr>
              <p:nvPr/>
            </p:nvCxnSpPr>
            <p:spPr>
              <a:xfrm flipV="1">
                <a:off x="5164353" y="3623902"/>
                <a:ext cx="195044" cy="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CD8EDBEF-FDEE-49AA-964B-756085E0E606}"/>
                </a:ext>
              </a:extLst>
            </p:cNvPr>
            <p:cNvGrpSpPr/>
            <p:nvPr/>
          </p:nvGrpSpPr>
          <p:grpSpPr>
            <a:xfrm>
              <a:off x="9939440" y="5181493"/>
              <a:ext cx="506696" cy="311650"/>
              <a:chOff x="5164353" y="3468077"/>
              <a:chExt cx="506696" cy="311650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0819C8C2-1426-4443-9344-BA444E5EF68A}"/>
                  </a:ext>
                </a:extLst>
              </p:cNvPr>
              <p:cNvGrpSpPr/>
              <p:nvPr/>
            </p:nvGrpSpPr>
            <p:grpSpPr>
              <a:xfrm>
                <a:off x="5359397" y="3468077"/>
                <a:ext cx="311652" cy="311650"/>
                <a:chOff x="6858686" y="3970300"/>
                <a:chExt cx="706021" cy="706021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6" name="Rectangle: Rounded Corners 165">
                      <a:extLst>
                        <a:ext uri="{FF2B5EF4-FFF2-40B4-BE49-F238E27FC236}">
                          <a16:creationId xmlns:a16="http://schemas.microsoft.com/office/drawing/2014/main" id="{C2407016-5F9D-4067-BFEC-C04D2D57C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58686" y="3970300"/>
                      <a:ext cx="706021" cy="706021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bg1"/>
                    </a:solidFill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oMath>
                        </m:oMathPara>
                      </a14:m>
                      <a:endParaRPr lang="en-CA" dirty="0"/>
                    </a:p>
                  </p:txBody>
                </p:sp>
              </mc:Choice>
              <mc:Fallback xmlns="">
                <p:sp>
                  <p:nvSpPr>
                    <p:cNvPr id="136" name="Rectangle: Rounded Corners 135">
                      <a:extLst>
                        <a:ext uri="{FF2B5EF4-FFF2-40B4-BE49-F238E27FC236}">
                          <a16:creationId xmlns:a16="http://schemas.microsoft.com/office/drawing/2014/main" id="{056CE6EC-3DBD-49A3-AF98-97E6F3827E4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58686" y="3970300"/>
                      <a:ext cx="706021" cy="706021"/>
                    </a:xfrm>
                    <a:prstGeom prst="roundRect">
                      <a:avLst>
                        <a:gd name="adj" fmla="val 50000"/>
                      </a:avLst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 w="1905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6CB57EF6-D184-4B68-A4CA-83B2EC3FFF6E}"/>
                    </a:ext>
                  </a:extLst>
                </p:cNvPr>
                <p:cNvSpPr/>
                <p:nvPr/>
              </p:nvSpPr>
              <p:spPr>
                <a:xfrm>
                  <a:off x="6998464" y="4174341"/>
                  <a:ext cx="426464" cy="290500"/>
                </a:xfrm>
                <a:custGeom>
                  <a:avLst/>
                  <a:gdLst>
                    <a:gd name="connsiteX0" fmla="*/ 0 w 6529754"/>
                    <a:gd name="connsiteY0" fmla="*/ 3712667 h 3712667"/>
                    <a:gd name="connsiteX1" fmla="*/ 2778370 w 6529754"/>
                    <a:gd name="connsiteY1" fmla="*/ 1895590 h 3712667"/>
                    <a:gd name="connsiteX2" fmla="*/ 5480539 w 6529754"/>
                    <a:gd name="connsiteY2" fmla="*/ 2313 h 3712667"/>
                    <a:gd name="connsiteX3" fmla="*/ 6529754 w 6529754"/>
                    <a:gd name="connsiteY3" fmla="*/ 2288313 h 3712667"/>
                    <a:gd name="connsiteX0" fmla="*/ 0 w 6529754"/>
                    <a:gd name="connsiteY0" fmla="*/ 3712822 h 3712822"/>
                    <a:gd name="connsiteX1" fmla="*/ 2772509 w 6529754"/>
                    <a:gd name="connsiteY1" fmla="*/ 1884022 h 3712822"/>
                    <a:gd name="connsiteX2" fmla="*/ 5480539 w 6529754"/>
                    <a:gd name="connsiteY2" fmla="*/ 2468 h 3712822"/>
                    <a:gd name="connsiteX3" fmla="*/ 6529754 w 6529754"/>
                    <a:gd name="connsiteY3" fmla="*/ 2288468 h 3712822"/>
                    <a:gd name="connsiteX0" fmla="*/ 0 w 6529754"/>
                    <a:gd name="connsiteY0" fmla="*/ 3713647 h 3713647"/>
                    <a:gd name="connsiteX1" fmla="*/ 2772509 w 6529754"/>
                    <a:gd name="connsiteY1" fmla="*/ 1884847 h 3713647"/>
                    <a:gd name="connsiteX2" fmla="*/ 5480539 w 6529754"/>
                    <a:gd name="connsiteY2" fmla="*/ 3293 h 3713647"/>
                    <a:gd name="connsiteX3" fmla="*/ 6529754 w 6529754"/>
                    <a:gd name="connsiteY3" fmla="*/ 2289293 h 3713647"/>
                    <a:gd name="connsiteX0" fmla="*/ 0 w 6625536"/>
                    <a:gd name="connsiteY0" fmla="*/ 3711158 h 3711158"/>
                    <a:gd name="connsiteX1" fmla="*/ 2772509 w 6625536"/>
                    <a:gd name="connsiteY1" fmla="*/ 1882358 h 3711158"/>
                    <a:gd name="connsiteX2" fmla="*/ 5480539 w 6625536"/>
                    <a:gd name="connsiteY2" fmla="*/ 804 h 3711158"/>
                    <a:gd name="connsiteX3" fmla="*/ 6529754 w 6625536"/>
                    <a:gd name="connsiteY3" fmla="*/ 2286804 h 3711158"/>
                    <a:gd name="connsiteX0" fmla="*/ 0 w 5480539"/>
                    <a:gd name="connsiteY0" fmla="*/ 3711158 h 3711158"/>
                    <a:gd name="connsiteX1" fmla="*/ 2772509 w 5480539"/>
                    <a:gd name="connsiteY1" fmla="*/ 1882358 h 3711158"/>
                    <a:gd name="connsiteX2" fmla="*/ 5480539 w 5480539"/>
                    <a:gd name="connsiteY2" fmla="*/ 804 h 3711158"/>
                    <a:gd name="connsiteX0" fmla="*/ 0 w 5480539"/>
                    <a:gd name="connsiteY0" fmla="*/ 3711158 h 3768124"/>
                    <a:gd name="connsiteX1" fmla="*/ 2772509 w 5480539"/>
                    <a:gd name="connsiteY1" fmla="*/ 1882358 h 3768124"/>
                    <a:gd name="connsiteX2" fmla="*/ 5480539 w 5480539"/>
                    <a:gd name="connsiteY2" fmla="*/ 804 h 3768124"/>
                    <a:gd name="connsiteX0" fmla="*/ 0 w 5480539"/>
                    <a:gd name="connsiteY0" fmla="*/ 3711158 h 3720547"/>
                    <a:gd name="connsiteX1" fmla="*/ 2772509 w 5480539"/>
                    <a:gd name="connsiteY1" fmla="*/ 1882358 h 3720547"/>
                    <a:gd name="connsiteX2" fmla="*/ 5480539 w 5480539"/>
                    <a:gd name="connsiteY2" fmla="*/ 804 h 3720547"/>
                    <a:gd name="connsiteX0" fmla="*/ 0 w 5480539"/>
                    <a:gd name="connsiteY0" fmla="*/ 3711158 h 3720547"/>
                    <a:gd name="connsiteX1" fmla="*/ 2772509 w 5480539"/>
                    <a:gd name="connsiteY1" fmla="*/ 1882358 h 3720547"/>
                    <a:gd name="connsiteX2" fmla="*/ 5480539 w 5480539"/>
                    <a:gd name="connsiteY2" fmla="*/ 804 h 3720547"/>
                    <a:gd name="connsiteX0" fmla="*/ 0 w 5480539"/>
                    <a:gd name="connsiteY0" fmla="*/ 3711158 h 3734050"/>
                    <a:gd name="connsiteX1" fmla="*/ 2772509 w 5480539"/>
                    <a:gd name="connsiteY1" fmla="*/ 1882358 h 3734050"/>
                    <a:gd name="connsiteX2" fmla="*/ 5480539 w 5480539"/>
                    <a:gd name="connsiteY2" fmla="*/ 804 h 3734050"/>
                    <a:gd name="connsiteX0" fmla="*/ 0 w 5480539"/>
                    <a:gd name="connsiteY0" fmla="*/ 3710354 h 3733246"/>
                    <a:gd name="connsiteX1" fmla="*/ 2772509 w 5480539"/>
                    <a:gd name="connsiteY1" fmla="*/ 1881554 h 3733246"/>
                    <a:gd name="connsiteX2" fmla="*/ 5480539 w 5480539"/>
                    <a:gd name="connsiteY2" fmla="*/ 0 h 3733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480539" h="3733246">
                      <a:moveTo>
                        <a:pt x="0" y="3710354"/>
                      </a:moveTo>
                      <a:cubicBezTo>
                        <a:pt x="2052026" y="3902319"/>
                        <a:pt x="2351455" y="2851638"/>
                        <a:pt x="2772509" y="1881554"/>
                      </a:cubicBezTo>
                      <a:cubicBezTo>
                        <a:pt x="3193563" y="911470"/>
                        <a:pt x="3406532" y="8793"/>
                        <a:pt x="5480539" y="0"/>
                      </a:cubicBezTo>
                    </a:path>
                  </a:pathLst>
                </a:custGeom>
                <a:noFill/>
                <a:ln w="1905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92C61B07-B747-4F91-9D0F-CE64A0885E47}"/>
                  </a:ext>
                </a:extLst>
              </p:cNvPr>
              <p:cNvCxnSpPr>
                <a:cxnSpLocks/>
                <a:endCxn id="166" idx="1"/>
              </p:cNvCxnSpPr>
              <p:nvPr/>
            </p:nvCxnSpPr>
            <p:spPr>
              <a:xfrm flipV="1">
                <a:off x="5164353" y="3623902"/>
                <a:ext cx="195044" cy="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C5CB7DAF-7068-4FF1-A562-B038BC7B6373}"/>
              </a:ext>
            </a:extLst>
          </p:cNvPr>
          <p:cNvGrpSpPr/>
          <p:nvPr/>
        </p:nvGrpSpPr>
        <p:grpSpPr>
          <a:xfrm>
            <a:off x="6683076" y="1874645"/>
            <a:ext cx="1441798" cy="3521677"/>
            <a:chOff x="7155125" y="1874645"/>
            <a:chExt cx="1441798" cy="3521677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76EBBA2-FD36-494E-925B-1D8438074A8E}"/>
                </a:ext>
              </a:extLst>
            </p:cNvPr>
            <p:cNvGrpSpPr/>
            <p:nvPr/>
          </p:nvGrpSpPr>
          <p:grpSpPr>
            <a:xfrm>
              <a:off x="8382126" y="2934371"/>
              <a:ext cx="214797" cy="1507525"/>
              <a:chOff x="6554930" y="4181833"/>
              <a:chExt cx="214797" cy="1507525"/>
            </a:xfrm>
          </p:grpSpPr>
          <p:sp>
            <p:nvSpPr>
              <p:cNvPr id="225" name="Rectangle: Rounded Corners 224">
                <a:extLst>
                  <a:ext uri="{FF2B5EF4-FFF2-40B4-BE49-F238E27FC236}">
                    <a16:creationId xmlns:a16="http://schemas.microsoft.com/office/drawing/2014/main" id="{1B10571A-0F43-43C6-8E1C-9727AE1849C9}"/>
                  </a:ext>
                </a:extLst>
              </p:cNvPr>
              <p:cNvSpPr/>
              <p:nvPr/>
            </p:nvSpPr>
            <p:spPr>
              <a:xfrm>
                <a:off x="6554930" y="4181833"/>
                <a:ext cx="214797" cy="150752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299C3B8D-DE80-4F1E-8ED6-E71E5360BD25}"/>
                  </a:ext>
                </a:extLst>
              </p:cNvPr>
              <p:cNvSpPr/>
              <p:nvPr/>
            </p:nvSpPr>
            <p:spPr>
              <a:xfrm>
                <a:off x="6614003" y="42446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1CB031C2-5095-4448-9135-6AE2EF897546}"/>
                  </a:ext>
                </a:extLst>
              </p:cNvPr>
              <p:cNvSpPr/>
              <p:nvPr/>
            </p:nvSpPr>
            <p:spPr>
              <a:xfrm>
                <a:off x="6614003" y="438743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98DA552D-DA24-43D0-B734-E8C39FF89C4B}"/>
                  </a:ext>
                </a:extLst>
              </p:cNvPr>
              <p:cNvSpPr/>
              <p:nvPr/>
            </p:nvSpPr>
            <p:spPr>
              <a:xfrm>
                <a:off x="6614003" y="453024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36E97470-263E-4D43-8656-AA0FDD3C2F7A}"/>
                  </a:ext>
                </a:extLst>
              </p:cNvPr>
              <p:cNvSpPr/>
              <p:nvPr/>
            </p:nvSpPr>
            <p:spPr>
              <a:xfrm>
                <a:off x="6614003" y="467305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D31E7F1B-6891-4903-AF3F-95E68BD1A0CB}"/>
                  </a:ext>
                </a:extLst>
              </p:cNvPr>
              <p:cNvSpPr/>
              <p:nvPr/>
            </p:nvSpPr>
            <p:spPr>
              <a:xfrm>
                <a:off x="6614003" y="481586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2E2F1434-882B-4049-915B-A6DF8E11F733}"/>
                  </a:ext>
                </a:extLst>
              </p:cNvPr>
              <p:cNvSpPr/>
              <p:nvPr/>
            </p:nvSpPr>
            <p:spPr>
              <a:xfrm>
                <a:off x="6614003" y="495867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0B6CD785-C025-4A67-8B03-AA4E005684C1}"/>
                  </a:ext>
                </a:extLst>
              </p:cNvPr>
              <p:cNvSpPr/>
              <p:nvPr/>
            </p:nvSpPr>
            <p:spPr>
              <a:xfrm>
                <a:off x="6614003" y="510148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E55ABA9B-A3E5-4BEF-982A-02F5DA5C9B3F}"/>
                  </a:ext>
                </a:extLst>
              </p:cNvPr>
              <p:cNvSpPr/>
              <p:nvPr/>
            </p:nvSpPr>
            <p:spPr>
              <a:xfrm>
                <a:off x="6614003" y="524429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18C5196C-69D3-4CB1-8807-34EDD71F5CFB}"/>
                  </a:ext>
                </a:extLst>
              </p:cNvPr>
              <p:cNvSpPr/>
              <p:nvPr/>
            </p:nvSpPr>
            <p:spPr>
              <a:xfrm>
                <a:off x="6614003" y="538710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67C5B4BF-BAC4-40F8-B609-69951D696A5B}"/>
                  </a:ext>
                </a:extLst>
              </p:cNvPr>
              <p:cNvSpPr/>
              <p:nvPr/>
            </p:nvSpPr>
            <p:spPr>
              <a:xfrm>
                <a:off x="6614003" y="55299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C8AE0C2F-620F-43DC-A017-5F38FECF3EF9}"/>
                </a:ext>
              </a:extLst>
            </p:cNvPr>
            <p:cNvGrpSpPr/>
            <p:nvPr/>
          </p:nvGrpSpPr>
          <p:grpSpPr>
            <a:xfrm>
              <a:off x="7809403" y="1874645"/>
              <a:ext cx="214797" cy="3521677"/>
              <a:chOff x="2104302" y="2174295"/>
              <a:chExt cx="214797" cy="3521677"/>
            </a:xfrm>
          </p:grpSpPr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37CC17DD-73C9-4764-8A97-951125AC0BA3}"/>
                  </a:ext>
                </a:extLst>
              </p:cNvPr>
              <p:cNvSpPr/>
              <p:nvPr/>
            </p:nvSpPr>
            <p:spPr>
              <a:xfrm>
                <a:off x="2104302" y="2174295"/>
                <a:ext cx="214797" cy="352167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8D235CC5-DA5B-4766-A891-88105DA5469E}"/>
                  </a:ext>
                </a:extLst>
              </p:cNvPr>
              <p:cNvGrpSpPr/>
              <p:nvPr/>
            </p:nvGrpSpPr>
            <p:grpSpPr>
              <a:xfrm>
                <a:off x="2163621" y="2240283"/>
                <a:ext cx="96651" cy="3386288"/>
                <a:chOff x="2163621" y="2240283"/>
                <a:chExt cx="96651" cy="3386288"/>
              </a:xfrm>
            </p:grpSpPr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B903F4DF-982B-4E58-AB91-1A1040868F50}"/>
                    </a:ext>
                  </a:extLst>
                </p:cNvPr>
                <p:cNvSpPr/>
                <p:nvPr/>
              </p:nvSpPr>
              <p:spPr>
                <a:xfrm>
                  <a:off x="2163621" y="510148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DE788AC3-9A0A-4D9B-970B-0927906F10FA}"/>
                    </a:ext>
                  </a:extLst>
                </p:cNvPr>
                <p:cNvSpPr/>
                <p:nvPr/>
              </p:nvSpPr>
              <p:spPr>
                <a:xfrm>
                  <a:off x="2163621" y="524429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39131AB9-6488-4D5A-B96F-3E8ED0447C23}"/>
                    </a:ext>
                  </a:extLst>
                </p:cNvPr>
                <p:cNvSpPr/>
                <p:nvPr/>
              </p:nvSpPr>
              <p:spPr>
                <a:xfrm>
                  <a:off x="2163621" y="538710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FCD17795-08BE-42E0-B008-3C70B428E6DE}"/>
                    </a:ext>
                  </a:extLst>
                </p:cNvPr>
                <p:cNvSpPr/>
                <p:nvPr/>
              </p:nvSpPr>
              <p:spPr>
                <a:xfrm>
                  <a:off x="2163621" y="5529920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E8E36F1A-1FD4-47DA-B9A6-6FA52C590448}"/>
                    </a:ext>
                  </a:extLst>
                </p:cNvPr>
                <p:cNvSpPr/>
                <p:nvPr/>
              </p:nvSpPr>
              <p:spPr>
                <a:xfrm>
                  <a:off x="2163621" y="4530243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B456E6DA-5939-418B-AB8A-700153B9A711}"/>
                    </a:ext>
                  </a:extLst>
                </p:cNvPr>
                <p:cNvSpPr/>
                <p:nvPr/>
              </p:nvSpPr>
              <p:spPr>
                <a:xfrm>
                  <a:off x="2163621" y="4673054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BF96CEA7-35D7-4D5D-B20B-C70DA8B97255}"/>
                    </a:ext>
                  </a:extLst>
                </p:cNvPr>
                <p:cNvSpPr/>
                <p:nvPr/>
              </p:nvSpPr>
              <p:spPr>
                <a:xfrm>
                  <a:off x="2163621" y="4815865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9B11D798-DF8C-4756-B1D0-26B128B3D9E1}"/>
                    </a:ext>
                  </a:extLst>
                </p:cNvPr>
                <p:cNvSpPr/>
                <p:nvPr/>
              </p:nvSpPr>
              <p:spPr>
                <a:xfrm>
                  <a:off x="2163621" y="495867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667236EA-5C63-4A5D-BBD3-1CED022AE51F}"/>
                    </a:ext>
                  </a:extLst>
                </p:cNvPr>
                <p:cNvSpPr/>
                <p:nvPr/>
              </p:nvSpPr>
              <p:spPr>
                <a:xfrm>
                  <a:off x="2163621" y="396146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98755438-B459-42B7-B384-55A21F8763D4}"/>
                    </a:ext>
                  </a:extLst>
                </p:cNvPr>
                <p:cNvSpPr/>
                <p:nvPr/>
              </p:nvSpPr>
              <p:spPr>
                <a:xfrm>
                  <a:off x="2163621" y="410427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49151701-3A18-4E99-B50C-0D354D4649E3}"/>
                    </a:ext>
                  </a:extLst>
                </p:cNvPr>
                <p:cNvSpPr/>
                <p:nvPr/>
              </p:nvSpPr>
              <p:spPr>
                <a:xfrm>
                  <a:off x="2163621" y="4247090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4C966971-82D0-4EB9-808C-330CD928DB94}"/>
                    </a:ext>
                  </a:extLst>
                </p:cNvPr>
                <p:cNvSpPr/>
                <p:nvPr/>
              </p:nvSpPr>
              <p:spPr>
                <a:xfrm>
                  <a:off x="2163621" y="4389901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297F30F8-22C2-44E0-A54B-D7CAA7859AAC}"/>
                    </a:ext>
                  </a:extLst>
                </p:cNvPr>
                <p:cNvSpPr/>
                <p:nvPr/>
              </p:nvSpPr>
              <p:spPr>
                <a:xfrm>
                  <a:off x="2163621" y="338718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49BBCBCC-B598-41B7-88AC-EC0DD44C099F}"/>
                    </a:ext>
                  </a:extLst>
                </p:cNvPr>
                <p:cNvSpPr/>
                <p:nvPr/>
              </p:nvSpPr>
              <p:spPr>
                <a:xfrm>
                  <a:off x="2163621" y="352999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9E95A040-8CA0-4391-9990-B6F3AAFDF270}"/>
                    </a:ext>
                  </a:extLst>
                </p:cNvPr>
                <p:cNvSpPr/>
                <p:nvPr/>
              </p:nvSpPr>
              <p:spPr>
                <a:xfrm>
                  <a:off x="2163621" y="3672810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85AFA76B-36EE-44A1-A821-204B91158A9A}"/>
                    </a:ext>
                  </a:extLst>
                </p:cNvPr>
                <p:cNvSpPr/>
                <p:nvPr/>
              </p:nvSpPr>
              <p:spPr>
                <a:xfrm>
                  <a:off x="2163621" y="3815621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75E10954-0E45-4BCF-A0ED-8461516CD96C}"/>
                    </a:ext>
                  </a:extLst>
                </p:cNvPr>
                <p:cNvSpPr/>
                <p:nvPr/>
              </p:nvSpPr>
              <p:spPr>
                <a:xfrm>
                  <a:off x="2163621" y="2814472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0D6CCE5F-00CB-4D0E-8E9A-3A6D803D405F}"/>
                    </a:ext>
                  </a:extLst>
                </p:cNvPr>
                <p:cNvSpPr/>
                <p:nvPr/>
              </p:nvSpPr>
              <p:spPr>
                <a:xfrm>
                  <a:off x="2163621" y="2957283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BA1EE455-3C9A-4B1B-B87B-039E36023016}"/>
                    </a:ext>
                  </a:extLst>
                </p:cNvPr>
                <p:cNvSpPr/>
                <p:nvPr/>
              </p:nvSpPr>
              <p:spPr>
                <a:xfrm>
                  <a:off x="2163621" y="3100094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5982E941-BB68-4FA3-9696-DD986573A5BC}"/>
                    </a:ext>
                  </a:extLst>
                </p:cNvPr>
                <p:cNvSpPr/>
                <p:nvPr/>
              </p:nvSpPr>
              <p:spPr>
                <a:xfrm>
                  <a:off x="2163621" y="3242905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73A20925-BDC2-41F7-B6AD-5F8BF678C734}"/>
                    </a:ext>
                  </a:extLst>
                </p:cNvPr>
                <p:cNvSpPr/>
                <p:nvPr/>
              </p:nvSpPr>
              <p:spPr>
                <a:xfrm>
                  <a:off x="2163621" y="2240283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B63D257D-5F48-41EC-89C1-18F20C58E7D4}"/>
                    </a:ext>
                  </a:extLst>
                </p:cNvPr>
                <p:cNvSpPr/>
                <p:nvPr/>
              </p:nvSpPr>
              <p:spPr>
                <a:xfrm>
                  <a:off x="2163621" y="2383094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F39C45D1-D156-4C2A-AD66-ED019FA71C43}"/>
                    </a:ext>
                  </a:extLst>
                </p:cNvPr>
                <p:cNvSpPr/>
                <p:nvPr/>
              </p:nvSpPr>
              <p:spPr>
                <a:xfrm>
                  <a:off x="2163621" y="2525905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0640AE46-780E-49EB-BCC4-D2B0B4F914A4}"/>
                    </a:ext>
                  </a:extLst>
                </p:cNvPr>
                <p:cNvSpPr/>
                <p:nvPr/>
              </p:nvSpPr>
              <p:spPr>
                <a:xfrm>
                  <a:off x="2163621" y="266871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70F4ABA-22B5-4105-8128-D81D0B7EB965}"/>
                </a:ext>
              </a:extLst>
            </p:cNvPr>
            <p:cNvGrpSpPr/>
            <p:nvPr/>
          </p:nvGrpSpPr>
          <p:grpSpPr>
            <a:xfrm>
              <a:off x="7155125" y="2881721"/>
              <a:ext cx="214797" cy="1507525"/>
              <a:chOff x="6554930" y="4181833"/>
              <a:chExt cx="214797" cy="1507525"/>
            </a:xfrm>
          </p:grpSpPr>
          <p:sp>
            <p:nvSpPr>
              <p:cNvPr id="110" name="Rectangle: Rounded Corners 109">
                <a:extLst>
                  <a:ext uri="{FF2B5EF4-FFF2-40B4-BE49-F238E27FC236}">
                    <a16:creationId xmlns:a16="http://schemas.microsoft.com/office/drawing/2014/main" id="{2103E027-9051-4282-9C2D-714D14615A99}"/>
                  </a:ext>
                </a:extLst>
              </p:cNvPr>
              <p:cNvSpPr/>
              <p:nvPr/>
            </p:nvSpPr>
            <p:spPr>
              <a:xfrm>
                <a:off x="6554930" y="4181833"/>
                <a:ext cx="214797" cy="150752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CC69B2A0-8526-4BA9-A1A3-7EC6B27D64A8}"/>
                  </a:ext>
                </a:extLst>
              </p:cNvPr>
              <p:cNvSpPr/>
              <p:nvPr/>
            </p:nvSpPr>
            <p:spPr>
              <a:xfrm>
                <a:off x="6614003" y="42446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707F02B4-4879-4D1B-B498-0F0F0E97979B}"/>
                  </a:ext>
                </a:extLst>
              </p:cNvPr>
              <p:cNvSpPr/>
              <p:nvPr/>
            </p:nvSpPr>
            <p:spPr>
              <a:xfrm>
                <a:off x="6614003" y="438743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A23D3324-3F50-4FEB-8317-4CE8D523233F}"/>
                  </a:ext>
                </a:extLst>
              </p:cNvPr>
              <p:cNvSpPr/>
              <p:nvPr/>
            </p:nvSpPr>
            <p:spPr>
              <a:xfrm>
                <a:off x="6614003" y="453024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1907AD14-A2AE-450E-AD9E-2B9AE3D1A18A}"/>
                  </a:ext>
                </a:extLst>
              </p:cNvPr>
              <p:cNvSpPr/>
              <p:nvPr/>
            </p:nvSpPr>
            <p:spPr>
              <a:xfrm>
                <a:off x="6614003" y="467305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549C76ED-ADA7-42C6-A2E2-14500F97C92D}"/>
                  </a:ext>
                </a:extLst>
              </p:cNvPr>
              <p:cNvSpPr/>
              <p:nvPr/>
            </p:nvSpPr>
            <p:spPr>
              <a:xfrm>
                <a:off x="6614003" y="481586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BE0A58E7-87BC-42A1-8555-D79437124285}"/>
                  </a:ext>
                </a:extLst>
              </p:cNvPr>
              <p:cNvSpPr/>
              <p:nvPr/>
            </p:nvSpPr>
            <p:spPr>
              <a:xfrm>
                <a:off x="6614003" y="495867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5098AC7A-085D-4E34-915A-15173620F40A}"/>
                  </a:ext>
                </a:extLst>
              </p:cNvPr>
              <p:cNvSpPr/>
              <p:nvPr/>
            </p:nvSpPr>
            <p:spPr>
              <a:xfrm>
                <a:off x="6614003" y="510148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5E28431F-BBAB-4511-BFBA-433BA80BFE2F}"/>
                  </a:ext>
                </a:extLst>
              </p:cNvPr>
              <p:cNvSpPr/>
              <p:nvPr/>
            </p:nvSpPr>
            <p:spPr>
              <a:xfrm>
                <a:off x="6614003" y="524429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54DDB031-7BB4-4D1D-8A47-4A0FD2B5BE5D}"/>
                  </a:ext>
                </a:extLst>
              </p:cNvPr>
              <p:cNvSpPr/>
              <p:nvPr/>
            </p:nvSpPr>
            <p:spPr>
              <a:xfrm>
                <a:off x="6614003" y="538710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C259DABF-E2A0-402F-BBB1-E2694D42E079}"/>
                  </a:ext>
                </a:extLst>
              </p:cNvPr>
              <p:cNvSpPr/>
              <p:nvPr/>
            </p:nvSpPr>
            <p:spPr>
              <a:xfrm>
                <a:off x="6614003" y="55299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5D030FE-E504-490D-BCFF-44D38D5D1D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4200" y="3635484"/>
              <a:ext cx="348113" cy="2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D7A771B-0CEF-4DD7-8D3A-DC1DEDB03FE8}"/>
                </a:ext>
              </a:extLst>
            </p:cNvPr>
            <p:cNvCxnSpPr>
              <a:stCxn id="110" idx="3"/>
              <a:endCxn id="121" idx="1"/>
            </p:cNvCxnSpPr>
            <p:nvPr/>
          </p:nvCxnSpPr>
          <p:spPr>
            <a:xfrm>
              <a:off x="7369922" y="3635484"/>
              <a:ext cx="439481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5B52EBD8-0D8A-43F6-A047-CC602D518290}"/>
              </a:ext>
            </a:extLst>
          </p:cNvPr>
          <p:cNvCxnSpPr>
            <a:cxnSpLocks/>
          </p:cNvCxnSpPr>
          <p:nvPr/>
        </p:nvCxnSpPr>
        <p:spPr>
          <a:xfrm flipV="1">
            <a:off x="8128450" y="3631786"/>
            <a:ext cx="409526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Connector: Elbow 237">
            <a:extLst>
              <a:ext uri="{FF2B5EF4-FFF2-40B4-BE49-F238E27FC236}">
                <a16:creationId xmlns:a16="http://schemas.microsoft.com/office/drawing/2014/main" id="{F7AACA02-42AE-4AD6-A5B3-BF0FB54EE83A}"/>
              </a:ext>
            </a:extLst>
          </p:cNvPr>
          <p:cNvCxnSpPr>
            <a:stCxn id="71" idx="0"/>
          </p:cNvCxnSpPr>
          <p:nvPr/>
        </p:nvCxnSpPr>
        <p:spPr>
          <a:xfrm rot="5400000" flipH="1" flipV="1">
            <a:off x="3868463" y="3132788"/>
            <a:ext cx="2003354" cy="362587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Connector: Elbow 239">
            <a:extLst>
              <a:ext uri="{FF2B5EF4-FFF2-40B4-BE49-F238E27FC236}">
                <a16:creationId xmlns:a16="http://schemas.microsoft.com/office/drawing/2014/main" id="{03A5839B-4F5E-462A-93A6-2DEF58BE05D9}"/>
              </a:ext>
            </a:extLst>
          </p:cNvPr>
          <p:cNvCxnSpPr>
            <a:cxnSpLocks/>
            <a:stCxn id="89" idx="0"/>
          </p:cNvCxnSpPr>
          <p:nvPr/>
        </p:nvCxnSpPr>
        <p:spPr>
          <a:xfrm rot="5400000" flipH="1" flipV="1">
            <a:off x="4679820" y="3981074"/>
            <a:ext cx="1812079" cy="21205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Connector: Elbow 242">
            <a:extLst>
              <a:ext uri="{FF2B5EF4-FFF2-40B4-BE49-F238E27FC236}">
                <a16:creationId xmlns:a16="http://schemas.microsoft.com/office/drawing/2014/main" id="{8FF9F531-FEC4-4BC8-A953-28B857752DA2}"/>
              </a:ext>
            </a:extLst>
          </p:cNvPr>
          <p:cNvCxnSpPr>
            <a:cxnSpLocks/>
            <a:stCxn id="53" idx="0"/>
          </p:cNvCxnSpPr>
          <p:nvPr/>
        </p:nvCxnSpPr>
        <p:spPr>
          <a:xfrm rot="5400000" flipH="1" flipV="1">
            <a:off x="5496139" y="4783614"/>
            <a:ext cx="1669268" cy="658306"/>
          </a:xfrm>
          <a:prstGeom prst="bentConnector3">
            <a:avLst>
              <a:gd name="adj1" fmla="val 998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Connector: Elbow 246">
            <a:extLst>
              <a:ext uri="{FF2B5EF4-FFF2-40B4-BE49-F238E27FC236}">
                <a16:creationId xmlns:a16="http://schemas.microsoft.com/office/drawing/2014/main" id="{93608CA0-08F7-4BDC-8A3F-9B2357B92B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679821" y="3981074"/>
            <a:ext cx="1812079" cy="212057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Connector: Elbow 247">
            <a:extLst>
              <a:ext uri="{FF2B5EF4-FFF2-40B4-BE49-F238E27FC236}">
                <a16:creationId xmlns:a16="http://schemas.microsoft.com/office/drawing/2014/main" id="{B46995A9-259F-4141-9171-F8DA9E23C8E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96140" y="4783614"/>
            <a:ext cx="1669268" cy="658306"/>
          </a:xfrm>
          <a:prstGeom prst="bentConnector3">
            <a:avLst>
              <a:gd name="adj1" fmla="val 9986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Content Placeholder 2">
            <a:extLst>
              <a:ext uri="{FF2B5EF4-FFF2-40B4-BE49-F238E27FC236}">
                <a16:creationId xmlns:a16="http://schemas.microsoft.com/office/drawing/2014/main" id="{3C23FA76-5B35-49C0-BB16-9C8474B15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75" y="1980657"/>
            <a:ext cx="10515600" cy="4351338"/>
          </a:xfrm>
        </p:spPr>
        <p:txBody>
          <a:bodyPr/>
          <a:lstStyle/>
          <a:p>
            <a:r>
              <a:rPr lang="en-US" dirty="0"/>
              <a:t>Ideally : Plug context before the network !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0345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9A7719A-7938-484E-87CE-EC1B4771C564}"/>
              </a:ext>
            </a:extLst>
          </p:cNvPr>
          <p:cNvCxnSpPr>
            <a:cxnSpLocks/>
          </p:cNvCxnSpPr>
          <p:nvPr/>
        </p:nvCxnSpPr>
        <p:spPr>
          <a:xfrm>
            <a:off x="5642393" y="3742146"/>
            <a:ext cx="61761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DEC944A-0697-4CCB-8FCC-6F9C1DE88008}"/>
              </a:ext>
            </a:extLst>
          </p:cNvPr>
          <p:cNvCxnSpPr>
            <a:cxnSpLocks/>
          </p:cNvCxnSpPr>
          <p:nvPr/>
        </p:nvCxnSpPr>
        <p:spPr>
          <a:xfrm>
            <a:off x="4379780" y="3742146"/>
            <a:ext cx="61761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D54AFFE-7035-48B1-B8F3-1D0D1A07E973}"/>
              </a:ext>
            </a:extLst>
          </p:cNvPr>
          <p:cNvCxnSpPr>
            <a:cxnSpLocks/>
          </p:cNvCxnSpPr>
          <p:nvPr/>
        </p:nvCxnSpPr>
        <p:spPr>
          <a:xfrm>
            <a:off x="5642393" y="1103919"/>
            <a:ext cx="61761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0A93E8B9-4CAE-4654-9152-FDDAC904BDB1}"/>
              </a:ext>
            </a:extLst>
          </p:cNvPr>
          <p:cNvCxnSpPr>
            <a:cxnSpLocks/>
          </p:cNvCxnSpPr>
          <p:nvPr/>
        </p:nvCxnSpPr>
        <p:spPr>
          <a:xfrm>
            <a:off x="4379780" y="1103919"/>
            <a:ext cx="617618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816DF598-F88E-47B2-AC7F-4A86750580F5}"/>
              </a:ext>
            </a:extLst>
          </p:cNvPr>
          <p:cNvGrpSpPr/>
          <p:nvPr/>
        </p:nvGrpSpPr>
        <p:grpSpPr>
          <a:xfrm>
            <a:off x="7308667" y="2097766"/>
            <a:ext cx="203255" cy="3332439"/>
            <a:chOff x="8201923" y="2905081"/>
            <a:chExt cx="214797" cy="352167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0AD1AF3-3ED5-4AE0-88D7-FA49FF5472B3}"/>
                </a:ext>
              </a:extLst>
            </p:cNvPr>
            <p:cNvSpPr/>
            <p:nvPr/>
          </p:nvSpPr>
          <p:spPr>
            <a:xfrm>
              <a:off x="8201923" y="2905081"/>
              <a:ext cx="214797" cy="352167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C0BA085-6B82-48C3-B5FD-D58232C939A2}"/>
                </a:ext>
              </a:extLst>
            </p:cNvPr>
            <p:cNvSpPr/>
            <p:nvPr/>
          </p:nvSpPr>
          <p:spPr>
            <a:xfrm>
              <a:off x="8261242" y="5832273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96B9BB-7B54-422A-BF73-C058105B136F}"/>
                </a:ext>
              </a:extLst>
            </p:cNvPr>
            <p:cNvSpPr/>
            <p:nvPr/>
          </p:nvSpPr>
          <p:spPr>
            <a:xfrm>
              <a:off x="8261242" y="5975084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4F577A4-1868-43D9-B9FE-AAFCAAD087E5}"/>
                </a:ext>
              </a:extLst>
            </p:cNvPr>
            <p:cNvSpPr/>
            <p:nvPr/>
          </p:nvSpPr>
          <p:spPr>
            <a:xfrm>
              <a:off x="8261242" y="6117895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86FCA93-A2F4-435C-A4C7-1CDB82D9E9EF}"/>
                </a:ext>
              </a:extLst>
            </p:cNvPr>
            <p:cNvSpPr/>
            <p:nvPr/>
          </p:nvSpPr>
          <p:spPr>
            <a:xfrm>
              <a:off x="8261242" y="6260706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BD6DDC-01A1-48E3-99DF-CA63A0AA9618}"/>
                </a:ext>
              </a:extLst>
            </p:cNvPr>
            <p:cNvSpPr/>
            <p:nvPr/>
          </p:nvSpPr>
          <p:spPr>
            <a:xfrm>
              <a:off x="8261242" y="5261029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D8BC872-A457-4B1D-8217-CA098B69E4A6}"/>
                </a:ext>
              </a:extLst>
            </p:cNvPr>
            <p:cNvSpPr/>
            <p:nvPr/>
          </p:nvSpPr>
          <p:spPr>
            <a:xfrm>
              <a:off x="8261242" y="5403840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881591-13B6-463F-BC7D-CC114760685F}"/>
                </a:ext>
              </a:extLst>
            </p:cNvPr>
            <p:cNvSpPr/>
            <p:nvPr/>
          </p:nvSpPr>
          <p:spPr>
            <a:xfrm>
              <a:off x="8261242" y="5546651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46E3D4-BD7B-460E-9987-1C8B602E1F23}"/>
                </a:ext>
              </a:extLst>
            </p:cNvPr>
            <p:cNvSpPr/>
            <p:nvPr/>
          </p:nvSpPr>
          <p:spPr>
            <a:xfrm>
              <a:off x="8261242" y="5689462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38E8673-F390-4B75-8BB2-59EE852A3667}"/>
                </a:ext>
              </a:extLst>
            </p:cNvPr>
            <p:cNvSpPr/>
            <p:nvPr/>
          </p:nvSpPr>
          <p:spPr>
            <a:xfrm>
              <a:off x="8261242" y="4692254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09E02D-240E-413E-B14C-249AD6E1C801}"/>
                </a:ext>
              </a:extLst>
            </p:cNvPr>
            <p:cNvSpPr/>
            <p:nvPr/>
          </p:nvSpPr>
          <p:spPr>
            <a:xfrm>
              <a:off x="8261242" y="4835065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0055DB7-2A20-44F7-A75E-14ABBCABCD72}"/>
                </a:ext>
              </a:extLst>
            </p:cNvPr>
            <p:cNvSpPr/>
            <p:nvPr/>
          </p:nvSpPr>
          <p:spPr>
            <a:xfrm>
              <a:off x="8261242" y="4977876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CD1D2EC-FDCD-4629-B8BD-62781EF70B22}"/>
                </a:ext>
              </a:extLst>
            </p:cNvPr>
            <p:cNvSpPr/>
            <p:nvPr/>
          </p:nvSpPr>
          <p:spPr>
            <a:xfrm>
              <a:off x="8261242" y="5120687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868E43-1499-4C3A-B6B9-E4E279FE3317}"/>
                </a:ext>
              </a:extLst>
            </p:cNvPr>
            <p:cNvSpPr/>
            <p:nvPr/>
          </p:nvSpPr>
          <p:spPr>
            <a:xfrm>
              <a:off x="8261242" y="4117974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B589045-9111-467A-B47F-4DCE1172CF03}"/>
                </a:ext>
              </a:extLst>
            </p:cNvPr>
            <p:cNvSpPr/>
            <p:nvPr/>
          </p:nvSpPr>
          <p:spPr>
            <a:xfrm>
              <a:off x="8261242" y="4260785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854DDD8-0F7E-4739-BD4B-A109B79D6106}"/>
                </a:ext>
              </a:extLst>
            </p:cNvPr>
            <p:cNvSpPr/>
            <p:nvPr/>
          </p:nvSpPr>
          <p:spPr>
            <a:xfrm>
              <a:off x="8261242" y="4403596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A264AED-39DC-4F42-9682-E507AD327BD7}"/>
                </a:ext>
              </a:extLst>
            </p:cNvPr>
            <p:cNvSpPr/>
            <p:nvPr/>
          </p:nvSpPr>
          <p:spPr>
            <a:xfrm>
              <a:off x="8261242" y="4546407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54B151E-C766-4E11-8A5E-662B009FD923}"/>
                </a:ext>
              </a:extLst>
            </p:cNvPr>
            <p:cNvSpPr/>
            <p:nvPr/>
          </p:nvSpPr>
          <p:spPr>
            <a:xfrm>
              <a:off x="8261242" y="3545258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AEDE067-1DC9-4DA4-95DE-5E6D5541E2CA}"/>
                </a:ext>
              </a:extLst>
            </p:cNvPr>
            <p:cNvSpPr/>
            <p:nvPr/>
          </p:nvSpPr>
          <p:spPr>
            <a:xfrm>
              <a:off x="8261242" y="3688069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9E23440-DE86-4E4F-9768-CA5F155C9891}"/>
                </a:ext>
              </a:extLst>
            </p:cNvPr>
            <p:cNvSpPr/>
            <p:nvPr/>
          </p:nvSpPr>
          <p:spPr>
            <a:xfrm>
              <a:off x="8261242" y="3830880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1D69BAB-CDB0-42B9-B47D-68A677177004}"/>
                </a:ext>
              </a:extLst>
            </p:cNvPr>
            <p:cNvSpPr/>
            <p:nvPr/>
          </p:nvSpPr>
          <p:spPr>
            <a:xfrm>
              <a:off x="8261242" y="3973691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6C6EC20-41CC-4864-8F20-7DE94245FBBC}"/>
                </a:ext>
              </a:extLst>
            </p:cNvPr>
            <p:cNvSpPr/>
            <p:nvPr/>
          </p:nvSpPr>
          <p:spPr>
            <a:xfrm>
              <a:off x="8261242" y="2971069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E4EB2C-DFC7-4464-B03B-F423E891D1EB}"/>
                </a:ext>
              </a:extLst>
            </p:cNvPr>
            <p:cNvSpPr/>
            <p:nvPr/>
          </p:nvSpPr>
          <p:spPr>
            <a:xfrm>
              <a:off x="8261242" y="3113880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9E18A9F-DEEE-4E7F-96DC-1177754956BD}"/>
                </a:ext>
              </a:extLst>
            </p:cNvPr>
            <p:cNvSpPr/>
            <p:nvPr/>
          </p:nvSpPr>
          <p:spPr>
            <a:xfrm>
              <a:off x="8261242" y="3256691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CFA4F21-8F6B-45E7-B14C-4F66833A5488}"/>
                </a:ext>
              </a:extLst>
            </p:cNvPr>
            <p:cNvSpPr/>
            <p:nvPr/>
          </p:nvSpPr>
          <p:spPr>
            <a:xfrm>
              <a:off x="8261242" y="3399502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EAA6027-773C-405C-AEC2-2980AD956374}"/>
              </a:ext>
            </a:extLst>
          </p:cNvPr>
          <p:cNvGrpSpPr/>
          <p:nvPr/>
        </p:nvGrpSpPr>
        <p:grpSpPr>
          <a:xfrm>
            <a:off x="7884853" y="2097766"/>
            <a:ext cx="203255" cy="3332439"/>
            <a:chOff x="8022066" y="2306893"/>
            <a:chExt cx="214797" cy="3521677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0E6340A-65B2-4781-8E1F-085E4260FA14}"/>
                </a:ext>
              </a:extLst>
            </p:cNvPr>
            <p:cNvSpPr/>
            <p:nvPr/>
          </p:nvSpPr>
          <p:spPr>
            <a:xfrm>
              <a:off x="8022066" y="2306893"/>
              <a:ext cx="214797" cy="352167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9D0F7C8-8D9A-416E-975F-A130E8CC4FCC}"/>
                </a:ext>
              </a:extLst>
            </p:cNvPr>
            <p:cNvSpPr/>
            <p:nvPr/>
          </p:nvSpPr>
          <p:spPr>
            <a:xfrm>
              <a:off x="8081385" y="5234085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4AEA2DB-CD0F-4377-8BE4-4A4BB7F95B1C}"/>
                </a:ext>
              </a:extLst>
            </p:cNvPr>
            <p:cNvSpPr/>
            <p:nvPr/>
          </p:nvSpPr>
          <p:spPr>
            <a:xfrm>
              <a:off x="8081385" y="5376896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557A1EB-8260-46EE-A2BC-17B1069CEC38}"/>
                </a:ext>
              </a:extLst>
            </p:cNvPr>
            <p:cNvSpPr/>
            <p:nvPr/>
          </p:nvSpPr>
          <p:spPr>
            <a:xfrm>
              <a:off x="8081385" y="5519707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AACC0-8AF6-4566-ADC4-ECC5DEBAE2AA}"/>
                </a:ext>
              </a:extLst>
            </p:cNvPr>
            <p:cNvSpPr/>
            <p:nvPr/>
          </p:nvSpPr>
          <p:spPr>
            <a:xfrm>
              <a:off x="8081385" y="5662518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2ED5657-0528-46CD-9CDF-9A876E3B2617}"/>
                </a:ext>
              </a:extLst>
            </p:cNvPr>
            <p:cNvSpPr/>
            <p:nvPr/>
          </p:nvSpPr>
          <p:spPr>
            <a:xfrm>
              <a:off x="8081385" y="4662841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070BE6A-7A78-42DE-AD72-9D3FE8B85BA0}"/>
                </a:ext>
              </a:extLst>
            </p:cNvPr>
            <p:cNvSpPr/>
            <p:nvPr/>
          </p:nvSpPr>
          <p:spPr>
            <a:xfrm>
              <a:off x="8081385" y="4805652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1935D36-FF5E-4003-95B7-35D322CE2C62}"/>
                </a:ext>
              </a:extLst>
            </p:cNvPr>
            <p:cNvSpPr/>
            <p:nvPr/>
          </p:nvSpPr>
          <p:spPr>
            <a:xfrm>
              <a:off x="8081385" y="4948463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6408A96-3F51-4BA6-9279-8B52C83B7F4E}"/>
                </a:ext>
              </a:extLst>
            </p:cNvPr>
            <p:cNvSpPr/>
            <p:nvPr/>
          </p:nvSpPr>
          <p:spPr>
            <a:xfrm>
              <a:off x="8081385" y="5091274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243B77-9663-4714-B4E0-18D03B53CA46}"/>
                </a:ext>
              </a:extLst>
            </p:cNvPr>
            <p:cNvSpPr/>
            <p:nvPr/>
          </p:nvSpPr>
          <p:spPr>
            <a:xfrm>
              <a:off x="8081385" y="409406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7DD7BD1-4B14-47F7-9186-B9842B91F46B}"/>
                </a:ext>
              </a:extLst>
            </p:cNvPr>
            <p:cNvSpPr/>
            <p:nvPr/>
          </p:nvSpPr>
          <p:spPr>
            <a:xfrm>
              <a:off x="8081385" y="4236877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823BBC7-24E5-4081-B433-635A2E9CC2DD}"/>
                </a:ext>
              </a:extLst>
            </p:cNvPr>
            <p:cNvSpPr/>
            <p:nvPr/>
          </p:nvSpPr>
          <p:spPr>
            <a:xfrm>
              <a:off x="8081385" y="4379688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27E129E-11A2-4D85-B60E-2C0DB0842F0C}"/>
                </a:ext>
              </a:extLst>
            </p:cNvPr>
            <p:cNvSpPr/>
            <p:nvPr/>
          </p:nvSpPr>
          <p:spPr>
            <a:xfrm>
              <a:off x="8081385" y="452249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7F113A7-0D66-4E18-9644-F2DDD64AB5D1}"/>
                </a:ext>
              </a:extLst>
            </p:cNvPr>
            <p:cNvSpPr/>
            <p:nvPr/>
          </p:nvSpPr>
          <p:spPr>
            <a:xfrm>
              <a:off x="8081385" y="3519786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2F18170-4537-450B-BB35-1E1D219B1471}"/>
                </a:ext>
              </a:extLst>
            </p:cNvPr>
            <p:cNvSpPr/>
            <p:nvPr/>
          </p:nvSpPr>
          <p:spPr>
            <a:xfrm>
              <a:off x="8081385" y="3662597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D4C95FE-D55A-4CA9-8BC6-38F6905D4B76}"/>
                </a:ext>
              </a:extLst>
            </p:cNvPr>
            <p:cNvSpPr/>
            <p:nvPr/>
          </p:nvSpPr>
          <p:spPr>
            <a:xfrm>
              <a:off x="8081385" y="3805408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E70F462-16D6-463A-9CFD-9A1224F537CF}"/>
                </a:ext>
              </a:extLst>
            </p:cNvPr>
            <p:cNvSpPr/>
            <p:nvPr/>
          </p:nvSpPr>
          <p:spPr>
            <a:xfrm>
              <a:off x="8081385" y="3948219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AED259D-D9D9-4889-8C18-115AF0511508}"/>
                </a:ext>
              </a:extLst>
            </p:cNvPr>
            <p:cNvSpPr/>
            <p:nvPr/>
          </p:nvSpPr>
          <p:spPr>
            <a:xfrm>
              <a:off x="8081385" y="294707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8C0ECA1-E716-4F14-BFB5-CF4F15293D80}"/>
                </a:ext>
              </a:extLst>
            </p:cNvPr>
            <p:cNvSpPr/>
            <p:nvPr/>
          </p:nvSpPr>
          <p:spPr>
            <a:xfrm>
              <a:off x="8081385" y="3089881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A5B0E22-FA49-4046-A7C7-31107EA78433}"/>
                </a:ext>
              </a:extLst>
            </p:cNvPr>
            <p:cNvSpPr/>
            <p:nvPr/>
          </p:nvSpPr>
          <p:spPr>
            <a:xfrm>
              <a:off x="8081385" y="3232692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E08B7FE-6AAD-4648-8854-7DA4A2F2CBAA}"/>
                </a:ext>
              </a:extLst>
            </p:cNvPr>
            <p:cNvSpPr/>
            <p:nvPr/>
          </p:nvSpPr>
          <p:spPr>
            <a:xfrm>
              <a:off x="8081385" y="3375503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B5375CC-368F-43DD-B0CE-5CC8F4740EA1}"/>
                </a:ext>
              </a:extLst>
            </p:cNvPr>
            <p:cNvSpPr/>
            <p:nvPr/>
          </p:nvSpPr>
          <p:spPr>
            <a:xfrm>
              <a:off x="8081385" y="2372881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C49868A-6421-4D61-AC0A-E562941C21DF}"/>
                </a:ext>
              </a:extLst>
            </p:cNvPr>
            <p:cNvSpPr/>
            <p:nvPr/>
          </p:nvSpPr>
          <p:spPr>
            <a:xfrm>
              <a:off x="8081385" y="2515692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9A163D-4D88-413A-A85C-C304CF31C818}"/>
                </a:ext>
              </a:extLst>
            </p:cNvPr>
            <p:cNvSpPr/>
            <p:nvPr/>
          </p:nvSpPr>
          <p:spPr>
            <a:xfrm>
              <a:off x="8081385" y="2658503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F53EB27-AFAD-491C-9BDC-779B1D27E53D}"/>
                </a:ext>
              </a:extLst>
            </p:cNvPr>
            <p:cNvSpPr/>
            <p:nvPr/>
          </p:nvSpPr>
          <p:spPr>
            <a:xfrm>
              <a:off x="8081385" y="2801314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AA8268F-6A01-4039-B518-C9F87E7095DC}"/>
              </a:ext>
            </a:extLst>
          </p:cNvPr>
          <p:cNvGrpSpPr/>
          <p:nvPr/>
        </p:nvGrpSpPr>
        <p:grpSpPr>
          <a:xfrm>
            <a:off x="2883123" y="3131817"/>
            <a:ext cx="1677006" cy="1264335"/>
            <a:chOff x="2640331" y="3139440"/>
            <a:chExt cx="2322443" cy="175094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32206E2-EECC-4C73-8860-CA5B3F191C2C}"/>
                </a:ext>
              </a:extLst>
            </p:cNvPr>
            <p:cNvSpPr/>
            <p:nvPr/>
          </p:nvSpPr>
          <p:spPr>
            <a:xfrm>
              <a:off x="2640331" y="3139440"/>
              <a:ext cx="2017643" cy="144614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C737C44-AE96-4529-A4D2-22BD94EEA7F0}"/>
                </a:ext>
              </a:extLst>
            </p:cNvPr>
            <p:cNvSpPr/>
            <p:nvPr/>
          </p:nvSpPr>
          <p:spPr>
            <a:xfrm>
              <a:off x="2792731" y="3291840"/>
              <a:ext cx="2017643" cy="144614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650B6C1-CB93-4028-BF29-1FB8E86E5CE0}"/>
                </a:ext>
              </a:extLst>
            </p:cNvPr>
            <p:cNvSpPr/>
            <p:nvPr/>
          </p:nvSpPr>
          <p:spPr>
            <a:xfrm>
              <a:off x="2945131" y="3444240"/>
              <a:ext cx="2017643" cy="144614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485C3B-3174-4B2A-AFBE-A397E99B3919}"/>
              </a:ext>
            </a:extLst>
          </p:cNvPr>
          <p:cNvGrpSpPr/>
          <p:nvPr/>
        </p:nvGrpSpPr>
        <p:grpSpPr>
          <a:xfrm>
            <a:off x="4997399" y="3420389"/>
            <a:ext cx="825345" cy="687191"/>
            <a:chOff x="2640331" y="3139440"/>
            <a:chExt cx="2322443" cy="17509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15DAD48-54CD-4137-B067-8DF75C7CDB35}"/>
                </a:ext>
              </a:extLst>
            </p:cNvPr>
            <p:cNvSpPr/>
            <p:nvPr/>
          </p:nvSpPr>
          <p:spPr>
            <a:xfrm>
              <a:off x="2640331" y="3139440"/>
              <a:ext cx="2017643" cy="144614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BBCBA99-A591-492C-ACD2-F3B4AB17BDE6}"/>
                </a:ext>
              </a:extLst>
            </p:cNvPr>
            <p:cNvSpPr/>
            <p:nvPr/>
          </p:nvSpPr>
          <p:spPr>
            <a:xfrm>
              <a:off x="2792731" y="3291840"/>
              <a:ext cx="2017643" cy="144614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93C6631-6E50-4F81-9938-222E7435E30A}"/>
                </a:ext>
              </a:extLst>
            </p:cNvPr>
            <p:cNvSpPr/>
            <p:nvPr/>
          </p:nvSpPr>
          <p:spPr>
            <a:xfrm>
              <a:off x="2945131" y="3444240"/>
              <a:ext cx="2017643" cy="144614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49B477D-051E-4BBD-BD05-09174CD07CEA}"/>
              </a:ext>
            </a:extLst>
          </p:cNvPr>
          <p:cNvGrpSpPr/>
          <p:nvPr/>
        </p:nvGrpSpPr>
        <p:grpSpPr>
          <a:xfrm>
            <a:off x="6260012" y="3535456"/>
            <a:ext cx="469733" cy="457057"/>
            <a:chOff x="2640331" y="3139440"/>
            <a:chExt cx="2322443" cy="1750944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385115E-BDBE-4143-A9B1-E48551CCE8AA}"/>
                </a:ext>
              </a:extLst>
            </p:cNvPr>
            <p:cNvSpPr/>
            <p:nvPr/>
          </p:nvSpPr>
          <p:spPr>
            <a:xfrm>
              <a:off x="2640331" y="3139440"/>
              <a:ext cx="2017643" cy="144614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A59CC8E-4BA9-45C4-90C6-DC20E8939F90}"/>
                </a:ext>
              </a:extLst>
            </p:cNvPr>
            <p:cNvSpPr/>
            <p:nvPr/>
          </p:nvSpPr>
          <p:spPr>
            <a:xfrm>
              <a:off x="2792731" y="3291840"/>
              <a:ext cx="2017643" cy="144614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8F2AEBC-B717-4249-98B0-F16128BCC3FD}"/>
                </a:ext>
              </a:extLst>
            </p:cNvPr>
            <p:cNvSpPr/>
            <p:nvPr/>
          </p:nvSpPr>
          <p:spPr>
            <a:xfrm>
              <a:off x="2945131" y="3444240"/>
              <a:ext cx="2017643" cy="144614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75F33BB-CA8D-4EE8-9F21-037AB505190F}"/>
              </a:ext>
            </a:extLst>
          </p:cNvPr>
          <p:cNvGrpSpPr/>
          <p:nvPr/>
        </p:nvGrpSpPr>
        <p:grpSpPr>
          <a:xfrm>
            <a:off x="2883123" y="392218"/>
            <a:ext cx="1677006" cy="1264335"/>
            <a:chOff x="2640331" y="3139440"/>
            <a:chExt cx="2322443" cy="1750944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AA34AD2-9F93-4DCA-8849-F062EB55D32D}"/>
                </a:ext>
              </a:extLst>
            </p:cNvPr>
            <p:cNvSpPr/>
            <p:nvPr/>
          </p:nvSpPr>
          <p:spPr>
            <a:xfrm>
              <a:off x="2640331" y="31394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C7E3FAB-89DB-4EA9-8906-4B1EB915DAE6}"/>
                </a:ext>
              </a:extLst>
            </p:cNvPr>
            <p:cNvSpPr/>
            <p:nvPr/>
          </p:nvSpPr>
          <p:spPr>
            <a:xfrm>
              <a:off x="2792731" y="32918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DB19B18-47C2-48DF-A212-D6F9220DF355}"/>
                </a:ext>
              </a:extLst>
            </p:cNvPr>
            <p:cNvSpPr/>
            <p:nvPr/>
          </p:nvSpPr>
          <p:spPr>
            <a:xfrm>
              <a:off x="2945131" y="34442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24F362A-3D60-40D3-A356-DC9CE5988044}"/>
              </a:ext>
            </a:extLst>
          </p:cNvPr>
          <p:cNvGrpSpPr/>
          <p:nvPr/>
        </p:nvGrpSpPr>
        <p:grpSpPr>
          <a:xfrm>
            <a:off x="4997399" y="710029"/>
            <a:ext cx="825345" cy="687191"/>
            <a:chOff x="2640331" y="3139440"/>
            <a:chExt cx="2322443" cy="1750944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C43499A-6F03-484D-9A4A-EBE0BA501626}"/>
                </a:ext>
              </a:extLst>
            </p:cNvPr>
            <p:cNvSpPr/>
            <p:nvPr/>
          </p:nvSpPr>
          <p:spPr>
            <a:xfrm>
              <a:off x="2640331" y="31394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3401ADA-EF4B-49DF-B45F-7232595002BD}"/>
                </a:ext>
              </a:extLst>
            </p:cNvPr>
            <p:cNvSpPr/>
            <p:nvPr/>
          </p:nvSpPr>
          <p:spPr>
            <a:xfrm>
              <a:off x="2792731" y="32918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5FF6B08-AFFC-45BB-AFE3-2707C95B589A}"/>
                </a:ext>
              </a:extLst>
            </p:cNvPr>
            <p:cNvSpPr/>
            <p:nvPr/>
          </p:nvSpPr>
          <p:spPr>
            <a:xfrm>
              <a:off x="2945131" y="34442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FBE5FA8-82EA-433B-957F-41C875F3664B}"/>
              </a:ext>
            </a:extLst>
          </p:cNvPr>
          <p:cNvGrpSpPr/>
          <p:nvPr/>
        </p:nvGrpSpPr>
        <p:grpSpPr>
          <a:xfrm>
            <a:off x="6260012" y="835608"/>
            <a:ext cx="469733" cy="457057"/>
            <a:chOff x="2640331" y="3139440"/>
            <a:chExt cx="2322443" cy="1750944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296AE9F-BC4F-470C-B194-F76685328CAC}"/>
                </a:ext>
              </a:extLst>
            </p:cNvPr>
            <p:cNvSpPr/>
            <p:nvPr/>
          </p:nvSpPr>
          <p:spPr>
            <a:xfrm>
              <a:off x="2640331" y="31394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DA3C97D-7667-47CC-9FDF-4429D683D666}"/>
                </a:ext>
              </a:extLst>
            </p:cNvPr>
            <p:cNvSpPr/>
            <p:nvPr/>
          </p:nvSpPr>
          <p:spPr>
            <a:xfrm>
              <a:off x="2792731" y="32918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881C9ED-829F-404D-902C-1C7A8BA47043}"/>
                </a:ext>
              </a:extLst>
            </p:cNvPr>
            <p:cNvSpPr/>
            <p:nvPr/>
          </p:nvSpPr>
          <p:spPr>
            <a:xfrm>
              <a:off x="2945131" y="34442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40847F0A-7E7F-4594-83EF-194F7598C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8" t="63273" r="86741" b="17105"/>
          <a:stretch/>
        </p:blipFill>
        <p:spPr>
          <a:xfrm>
            <a:off x="1071419" y="1974925"/>
            <a:ext cx="748444" cy="73661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0C0E05E-D1A0-41FE-9F6C-585C80DB5401}"/>
              </a:ext>
            </a:extLst>
          </p:cNvPr>
          <p:cNvCxnSpPr>
            <a:cxnSpLocks/>
          </p:cNvCxnSpPr>
          <p:nvPr/>
        </p:nvCxnSpPr>
        <p:spPr>
          <a:xfrm flipV="1">
            <a:off x="6721874" y="2160209"/>
            <a:ext cx="586793" cy="1265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66AE551-8BF9-414B-A3D8-FA49C82B4EA7}"/>
              </a:ext>
            </a:extLst>
          </p:cNvPr>
          <p:cNvCxnSpPr/>
          <p:nvPr/>
        </p:nvCxnSpPr>
        <p:spPr>
          <a:xfrm>
            <a:off x="6742071" y="4068339"/>
            <a:ext cx="546399" cy="1328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5B67781B-EBF3-47F6-A849-B6217B8613FE}"/>
              </a:ext>
            </a:extLst>
          </p:cNvPr>
          <p:cNvCxnSpPr>
            <a:stCxn id="94" idx="3"/>
            <a:endCxn id="32" idx="0"/>
          </p:cNvCxnSpPr>
          <p:nvPr/>
        </p:nvCxnSpPr>
        <p:spPr>
          <a:xfrm>
            <a:off x="6729745" y="1103919"/>
            <a:ext cx="1256735" cy="993847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D74D1041-2180-42C0-BBB0-0B42AFE90AE3}"/>
              </a:ext>
            </a:extLst>
          </p:cNvPr>
          <p:cNvCxnSpPr>
            <a:stCxn id="95" idx="3"/>
            <a:endCxn id="84" idx="1"/>
          </p:cNvCxnSpPr>
          <p:nvPr/>
        </p:nvCxnSpPr>
        <p:spPr>
          <a:xfrm flipV="1">
            <a:off x="1819863" y="914339"/>
            <a:ext cx="1063260" cy="1428893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2DA3882A-663D-4F5D-8D0E-3DC7F8AAB33A}"/>
              </a:ext>
            </a:extLst>
          </p:cNvPr>
          <p:cNvCxnSpPr>
            <a:stCxn id="95" idx="3"/>
            <a:endCxn id="60" idx="1"/>
          </p:cNvCxnSpPr>
          <p:nvPr/>
        </p:nvCxnSpPr>
        <p:spPr>
          <a:xfrm>
            <a:off x="1819863" y="2343233"/>
            <a:ext cx="1063260" cy="1310706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AABC094-D0B4-483C-BF31-294CDFABC9E3}"/>
              </a:ext>
            </a:extLst>
          </p:cNvPr>
          <p:cNvCxnSpPr>
            <a:cxnSpLocks/>
            <a:stCxn id="5" idx="3"/>
            <a:endCxn id="32" idx="1"/>
          </p:cNvCxnSpPr>
          <p:nvPr/>
        </p:nvCxnSpPr>
        <p:spPr>
          <a:xfrm>
            <a:off x="7511922" y="3763986"/>
            <a:ext cx="37293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068B956-796B-477B-8D8B-3F13153B47AB}"/>
              </a:ext>
            </a:extLst>
          </p:cNvPr>
          <p:cNvCxnSpPr>
            <a:cxnSpLocks/>
          </p:cNvCxnSpPr>
          <p:nvPr/>
        </p:nvCxnSpPr>
        <p:spPr>
          <a:xfrm>
            <a:off x="8088107" y="3763986"/>
            <a:ext cx="37293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00096A5A-0C8E-465A-8E40-DE41DCC3F74E}"/>
              </a:ext>
            </a:extLst>
          </p:cNvPr>
          <p:cNvSpPr txBox="1"/>
          <p:nvPr/>
        </p:nvSpPr>
        <p:spPr>
          <a:xfrm rot="18386288">
            <a:off x="6557063" y="3557681"/>
            <a:ext cx="916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reshape</a:t>
            </a:r>
            <a:endParaRPr lang="en-CA" sz="1400" dirty="0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AFCDD07C-7885-469B-95AF-B05C28736D31}"/>
              </a:ext>
            </a:extLst>
          </p:cNvPr>
          <p:cNvSpPr/>
          <p:nvPr/>
        </p:nvSpPr>
        <p:spPr>
          <a:xfrm>
            <a:off x="9771791" y="2659071"/>
            <a:ext cx="189158" cy="189156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71124BC-2EFF-4D81-AE1E-63F82A088208}"/>
              </a:ext>
            </a:extLst>
          </p:cNvPr>
          <p:cNvCxnSpPr>
            <a:cxnSpLocks/>
          </p:cNvCxnSpPr>
          <p:nvPr/>
        </p:nvCxnSpPr>
        <p:spPr>
          <a:xfrm flipV="1">
            <a:off x="9573056" y="2746700"/>
            <a:ext cx="184563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BAC704C-BED5-4E8D-813E-F889C5D2F594}"/>
              </a:ext>
            </a:extLst>
          </p:cNvPr>
          <p:cNvCxnSpPr>
            <a:cxnSpLocks/>
            <a:stCxn id="62" idx="2"/>
          </p:cNvCxnSpPr>
          <p:nvPr/>
        </p:nvCxnSpPr>
        <p:spPr>
          <a:xfrm rot="16200000" flipH="1">
            <a:off x="3249816" y="4978009"/>
            <a:ext cx="1602591" cy="43887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E358AD2-665D-41B6-BE7F-D491F8616155}"/>
              </a:ext>
            </a:extLst>
          </p:cNvPr>
          <p:cNvGrpSpPr/>
          <p:nvPr/>
        </p:nvGrpSpPr>
        <p:grpSpPr>
          <a:xfrm>
            <a:off x="4271895" y="5736027"/>
            <a:ext cx="1386231" cy="534725"/>
            <a:chOff x="3525604" y="879935"/>
            <a:chExt cx="2089026" cy="805822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B862D83A-507B-4486-9099-199B61E786A3}"/>
                </a:ext>
              </a:extLst>
            </p:cNvPr>
            <p:cNvGrpSpPr/>
            <p:nvPr/>
          </p:nvGrpSpPr>
          <p:grpSpPr>
            <a:xfrm>
              <a:off x="3525604" y="879935"/>
              <a:ext cx="1093912" cy="805822"/>
              <a:chOff x="2640331" y="3139440"/>
              <a:chExt cx="2170043" cy="1598544"/>
            </a:xfrm>
          </p:grpSpPr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087B7B84-8422-4F84-96BC-9DBBC3C520D9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5DF3541D-5412-41D8-9601-756C62397623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1D15D4DC-EBA0-4C7B-B194-607BEF6C20BA}"/>
                </a:ext>
              </a:extLst>
            </p:cNvPr>
            <p:cNvGrpSpPr/>
            <p:nvPr/>
          </p:nvGrpSpPr>
          <p:grpSpPr>
            <a:xfrm>
              <a:off x="4619516" y="985824"/>
              <a:ext cx="362862" cy="670868"/>
              <a:chOff x="4809830" y="947412"/>
              <a:chExt cx="362862" cy="670868"/>
            </a:xfrm>
          </p:grpSpPr>
          <p:sp>
            <p:nvSpPr>
              <p:cNvPr id="213" name="Rectangle: Rounded Corners 212">
                <a:extLst>
                  <a:ext uri="{FF2B5EF4-FFF2-40B4-BE49-F238E27FC236}">
                    <a16:creationId xmlns:a16="http://schemas.microsoft.com/office/drawing/2014/main" id="{A2ECFA35-ACEF-42E1-9010-4DC042DD106F}"/>
                  </a:ext>
                </a:extLst>
              </p:cNvPr>
              <p:cNvSpPr/>
              <p:nvPr/>
            </p:nvSpPr>
            <p:spPr>
              <a:xfrm>
                <a:off x="4883863" y="947412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76AD55EB-3FC0-4086-886B-3DBB9BA88216}"/>
                  </a:ext>
                </a:extLst>
              </p:cNvPr>
              <p:cNvSpPr/>
              <p:nvPr/>
            </p:nvSpPr>
            <p:spPr>
              <a:xfrm>
                <a:off x="4942936" y="102030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950F69CC-817A-4C6D-B86C-8F4AA0C20B09}"/>
                  </a:ext>
                </a:extLst>
              </p:cNvPr>
              <p:cNvSpPr/>
              <p:nvPr/>
            </p:nvSpPr>
            <p:spPr>
              <a:xfrm>
                <a:off x="4942936" y="116311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D3668765-3006-417C-85E8-2B983F48C3B3}"/>
                  </a:ext>
                </a:extLst>
              </p:cNvPr>
              <p:cNvSpPr/>
              <p:nvPr/>
            </p:nvSpPr>
            <p:spPr>
              <a:xfrm>
                <a:off x="4942936" y="130592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C0AD73BB-94DF-4E7B-A660-E1170A80FB6A}"/>
                  </a:ext>
                </a:extLst>
              </p:cNvPr>
              <p:cNvSpPr/>
              <p:nvPr/>
            </p:nvSpPr>
            <p:spPr>
              <a:xfrm>
                <a:off x="4942936" y="144873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ED312A3D-4342-4155-B2AE-7BAEAB7DA7B7}"/>
                  </a:ext>
                </a:extLst>
              </p:cNvPr>
              <p:cNvCxnSpPr/>
              <p:nvPr/>
            </p:nvCxnSpPr>
            <p:spPr>
              <a:xfrm>
                <a:off x="4809830" y="1275834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1A7F314-700F-49C3-9299-10C48A82B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8660" y="1276475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6" name="Rectangle: Rounded Corners 205">
              <a:extLst>
                <a:ext uri="{FF2B5EF4-FFF2-40B4-BE49-F238E27FC236}">
                  <a16:creationId xmlns:a16="http://schemas.microsoft.com/office/drawing/2014/main" id="{90537021-F0F2-407C-8AEA-60E3177C8745}"/>
                </a:ext>
              </a:extLst>
            </p:cNvPr>
            <p:cNvSpPr/>
            <p:nvPr/>
          </p:nvSpPr>
          <p:spPr>
            <a:xfrm>
              <a:off x="4996108" y="985824"/>
              <a:ext cx="214797" cy="67086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4E969C2-643B-4420-B469-2FD741358AFC}"/>
                </a:ext>
              </a:extLst>
            </p:cNvPr>
            <p:cNvSpPr/>
            <p:nvPr/>
          </p:nvSpPr>
          <p:spPr>
            <a:xfrm>
              <a:off x="5055181" y="105871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F5E96873-720B-48B0-B84A-51A3E0CB26F4}"/>
                </a:ext>
              </a:extLst>
            </p:cNvPr>
            <p:cNvSpPr/>
            <p:nvPr/>
          </p:nvSpPr>
          <p:spPr>
            <a:xfrm>
              <a:off x="5055181" y="120152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A43AF7D1-8FC3-47E3-98F9-9C15FCC195FB}"/>
                </a:ext>
              </a:extLst>
            </p:cNvPr>
            <p:cNvSpPr/>
            <p:nvPr/>
          </p:nvSpPr>
          <p:spPr>
            <a:xfrm>
              <a:off x="5055181" y="134433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2F18FEBB-50A9-46DC-B5F8-D10E560AE94B}"/>
                </a:ext>
              </a:extLst>
            </p:cNvPr>
            <p:cNvSpPr/>
            <p:nvPr/>
          </p:nvSpPr>
          <p:spPr>
            <a:xfrm>
              <a:off x="5055181" y="148714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8F5F72D-5020-4530-99D5-703EB8D6C4B9}"/>
                </a:ext>
              </a:extLst>
            </p:cNvPr>
            <p:cNvCxnSpPr/>
            <p:nvPr/>
          </p:nvCxnSpPr>
          <p:spPr>
            <a:xfrm>
              <a:off x="4922075" y="1314246"/>
              <a:ext cx="7403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3CAC12BB-2B59-4D49-AC52-AB0688F0668A}"/>
                </a:ext>
              </a:extLst>
            </p:cNvPr>
            <p:cNvCxnSpPr>
              <a:cxnSpLocks/>
            </p:cNvCxnSpPr>
            <p:nvPr/>
          </p:nvCxnSpPr>
          <p:spPr>
            <a:xfrm>
              <a:off x="5210905" y="1314887"/>
              <a:ext cx="4037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49BFA65-10D7-4715-89A0-9D94044DEA83}"/>
              </a:ext>
            </a:extLst>
          </p:cNvPr>
          <p:cNvGrpSpPr/>
          <p:nvPr/>
        </p:nvGrpSpPr>
        <p:grpSpPr>
          <a:xfrm>
            <a:off x="5661359" y="5736027"/>
            <a:ext cx="1386231" cy="534725"/>
            <a:chOff x="3525604" y="879935"/>
            <a:chExt cx="2089026" cy="805822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9BAB8279-6B14-41E8-B128-12CBABB1AF77}"/>
                </a:ext>
              </a:extLst>
            </p:cNvPr>
            <p:cNvGrpSpPr/>
            <p:nvPr/>
          </p:nvGrpSpPr>
          <p:grpSpPr>
            <a:xfrm>
              <a:off x="3525604" y="879935"/>
              <a:ext cx="1093912" cy="805822"/>
              <a:chOff x="2640331" y="3139440"/>
              <a:chExt cx="2170043" cy="1598544"/>
            </a:xfrm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400F33D7-5FA5-495B-8EA1-ED1D78C450D5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4A89F44A-4603-4535-BD75-6790141B264B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2F97969E-DD07-44AD-B502-A88C06F2F1DD}"/>
                </a:ext>
              </a:extLst>
            </p:cNvPr>
            <p:cNvGrpSpPr/>
            <p:nvPr/>
          </p:nvGrpSpPr>
          <p:grpSpPr>
            <a:xfrm>
              <a:off x="4619516" y="985824"/>
              <a:ext cx="362862" cy="670868"/>
              <a:chOff x="4809830" y="947412"/>
              <a:chExt cx="362862" cy="670868"/>
            </a:xfrm>
          </p:grpSpPr>
          <p:sp>
            <p:nvSpPr>
              <p:cNvPr id="195" name="Rectangle: Rounded Corners 194">
                <a:extLst>
                  <a:ext uri="{FF2B5EF4-FFF2-40B4-BE49-F238E27FC236}">
                    <a16:creationId xmlns:a16="http://schemas.microsoft.com/office/drawing/2014/main" id="{6E24946C-DF89-44B8-B6EB-CC3D46FB7FBF}"/>
                  </a:ext>
                </a:extLst>
              </p:cNvPr>
              <p:cNvSpPr/>
              <p:nvPr/>
            </p:nvSpPr>
            <p:spPr>
              <a:xfrm>
                <a:off x="4883863" y="947412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FAB9F7A-3597-48FB-8688-EDDBC1946CCF}"/>
                  </a:ext>
                </a:extLst>
              </p:cNvPr>
              <p:cNvSpPr/>
              <p:nvPr/>
            </p:nvSpPr>
            <p:spPr>
              <a:xfrm>
                <a:off x="4942936" y="102030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9355C67-BC53-4EC7-B1DF-E130F4676043}"/>
                  </a:ext>
                </a:extLst>
              </p:cNvPr>
              <p:cNvSpPr/>
              <p:nvPr/>
            </p:nvSpPr>
            <p:spPr>
              <a:xfrm>
                <a:off x="4942936" y="116311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ED8DE432-1648-4053-B206-1205CF3EA9FB}"/>
                  </a:ext>
                </a:extLst>
              </p:cNvPr>
              <p:cNvSpPr/>
              <p:nvPr/>
            </p:nvSpPr>
            <p:spPr>
              <a:xfrm>
                <a:off x="4942936" y="130592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F68EAAB6-666B-4CE1-A20E-2AE7FC55E065}"/>
                  </a:ext>
                </a:extLst>
              </p:cNvPr>
              <p:cNvSpPr/>
              <p:nvPr/>
            </p:nvSpPr>
            <p:spPr>
              <a:xfrm>
                <a:off x="4942936" y="144873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4D764267-4F43-4CD8-8B99-022918F4C894}"/>
                  </a:ext>
                </a:extLst>
              </p:cNvPr>
              <p:cNvCxnSpPr/>
              <p:nvPr/>
            </p:nvCxnSpPr>
            <p:spPr>
              <a:xfrm>
                <a:off x="4809830" y="1275834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A9F4080-8E65-47D2-970A-A919C48EB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8660" y="1276475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8" name="Rectangle: Rounded Corners 187">
              <a:extLst>
                <a:ext uri="{FF2B5EF4-FFF2-40B4-BE49-F238E27FC236}">
                  <a16:creationId xmlns:a16="http://schemas.microsoft.com/office/drawing/2014/main" id="{783D8EA9-1AE3-41AE-B52E-248BEE8FA0CD}"/>
                </a:ext>
              </a:extLst>
            </p:cNvPr>
            <p:cNvSpPr/>
            <p:nvPr/>
          </p:nvSpPr>
          <p:spPr>
            <a:xfrm>
              <a:off x="4996108" y="985824"/>
              <a:ext cx="214797" cy="67086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371F4FD-4903-43DB-AC15-FE6EF4FF8DEA}"/>
                </a:ext>
              </a:extLst>
            </p:cNvPr>
            <p:cNvSpPr/>
            <p:nvPr/>
          </p:nvSpPr>
          <p:spPr>
            <a:xfrm>
              <a:off x="5055181" y="105871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D72528AE-FF72-42C4-A670-34D1795AFF74}"/>
                </a:ext>
              </a:extLst>
            </p:cNvPr>
            <p:cNvSpPr/>
            <p:nvPr/>
          </p:nvSpPr>
          <p:spPr>
            <a:xfrm>
              <a:off x="5055181" y="120152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02BCF88B-B6D9-4D0E-BD62-D4C9736A496C}"/>
                </a:ext>
              </a:extLst>
            </p:cNvPr>
            <p:cNvSpPr/>
            <p:nvPr/>
          </p:nvSpPr>
          <p:spPr>
            <a:xfrm>
              <a:off x="5055181" y="134433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80C538E7-B8F6-41F6-94F5-CBD1E3470F1B}"/>
                </a:ext>
              </a:extLst>
            </p:cNvPr>
            <p:cNvSpPr/>
            <p:nvPr/>
          </p:nvSpPr>
          <p:spPr>
            <a:xfrm>
              <a:off x="5055181" y="148714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07F7A5D-869F-400E-BAEE-B34C5EBCA82C}"/>
                </a:ext>
              </a:extLst>
            </p:cNvPr>
            <p:cNvCxnSpPr/>
            <p:nvPr/>
          </p:nvCxnSpPr>
          <p:spPr>
            <a:xfrm>
              <a:off x="4922075" y="1314246"/>
              <a:ext cx="7403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480D8705-0139-4A1E-AA32-9FD80AB72AA0}"/>
                </a:ext>
              </a:extLst>
            </p:cNvPr>
            <p:cNvCxnSpPr>
              <a:cxnSpLocks/>
            </p:cNvCxnSpPr>
            <p:nvPr/>
          </p:nvCxnSpPr>
          <p:spPr>
            <a:xfrm>
              <a:off x="5210905" y="1314887"/>
              <a:ext cx="4037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A9A12EA-5585-4C2F-BE97-18C956FE4FBE}"/>
              </a:ext>
            </a:extLst>
          </p:cNvPr>
          <p:cNvGrpSpPr/>
          <p:nvPr/>
        </p:nvGrpSpPr>
        <p:grpSpPr>
          <a:xfrm>
            <a:off x="7056748" y="5736027"/>
            <a:ext cx="725896" cy="534725"/>
            <a:chOff x="2640331" y="3139440"/>
            <a:chExt cx="2170043" cy="1598544"/>
          </a:xfrm>
          <a:solidFill>
            <a:srgbClr val="7030A0"/>
          </a:solidFill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F619CED5-A130-4D02-A244-2269E0DC7DBB}"/>
                </a:ext>
              </a:extLst>
            </p:cNvPr>
            <p:cNvSpPr/>
            <p:nvPr/>
          </p:nvSpPr>
          <p:spPr>
            <a:xfrm>
              <a:off x="2640331" y="3139440"/>
              <a:ext cx="2017643" cy="14461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F1F50F3B-556D-4CAB-AF51-9A86C9092217}"/>
                </a:ext>
              </a:extLst>
            </p:cNvPr>
            <p:cNvSpPr/>
            <p:nvPr/>
          </p:nvSpPr>
          <p:spPr>
            <a:xfrm>
              <a:off x="2792731" y="3291840"/>
              <a:ext cx="2017643" cy="14461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6897D77C-FB71-4C4D-A02C-BB1FB4429D11}"/>
              </a:ext>
            </a:extLst>
          </p:cNvPr>
          <p:cNvSpPr/>
          <p:nvPr/>
        </p:nvSpPr>
        <p:spPr>
          <a:xfrm>
            <a:off x="7831770" y="5806293"/>
            <a:ext cx="142535" cy="44517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BEAEA5D3-F7F2-424A-8875-E336469C8B6D}"/>
              </a:ext>
            </a:extLst>
          </p:cNvPr>
          <p:cNvSpPr/>
          <p:nvPr/>
        </p:nvSpPr>
        <p:spPr>
          <a:xfrm>
            <a:off x="7870970" y="5854662"/>
            <a:ext cx="64136" cy="6413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D80DA12-57F8-40E9-83F7-3EAB95B10F74}"/>
              </a:ext>
            </a:extLst>
          </p:cNvPr>
          <p:cNvSpPr/>
          <p:nvPr/>
        </p:nvSpPr>
        <p:spPr>
          <a:xfrm>
            <a:off x="7870970" y="5949429"/>
            <a:ext cx="64136" cy="6413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928C7EB0-4C21-4051-91E2-F35FABB58577}"/>
              </a:ext>
            </a:extLst>
          </p:cNvPr>
          <p:cNvSpPr/>
          <p:nvPr/>
        </p:nvSpPr>
        <p:spPr>
          <a:xfrm>
            <a:off x="7870970" y="6044194"/>
            <a:ext cx="64136" cy="6413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0FC71ED-0549-4E05-8D91-88991FD89B34}"/>
              </a:ext>
            </a:extLst>
          </p:cNvPr>
          <p:cNvSpPr/>
          <p:nvPr/>
        </p:nvSpPr>
        <p:spPr>
          <a:xfrm>
            <a:off x="7870970" y="6138961"/>
            <a:ext cx="64136" cy="6413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5A3E5DD7-255B-49F8-94E6-9768313BD066}"/>
              </a:ext>
            </a:extLst>
          </p:cNvPr>
          <p:cNvCxnSpPr/>
          <p:nvPr/>
        </p:nvCxnSpPr>
        <p:spPr>
          <a:xfrm>
            <a:off x="7782644" y="6024226"/>
            <a:ext cx="491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A737BA64-6C79-47EF-ABFA-54005D8DE35B}"/>
              </a:ext>
            </a:extLst>
          </p:cNvPr>
          <p:cNvCxnSpPr>
            <a:cxnSpLocks/>
          </p:cNvCxnSpPr>
          <p:nvPr/>
        </p:nvCxnSpPr>
        <p:spPr>
          <a:xfrm>
            <a:off x="7974305" y="6024651"/>
            <a:ext cx="491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2FCC3644-5512-4210-83C2-5CC111BD077D}"/>
              </a:ext>
            </a:extLst>
          </p:cNvPr>
          <p:cNvSpPr/>
          <p:nvPr/>
        </p:nvSpPr>
        <p:spPr>
          <a:xfrm>
            <a:off x="8032541" y="5806293"/>
            <a:ext cx="142535" cy="44517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8759C698-2544-4440-B01F-D235765D8600}"/>
              </a:ext>
            </a:extLst>
          </p:cNvPr>
          <p:cNvSpPr/>
          <p:nvPr/>
        </p:nvSpPr>
        <p:spPr>
          <a:xfrm>
            <a:off x="8071741" y="5854662"/>
            <a:ext cx="64135" cy="6413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41A0A3D0-8DF2-4C2B-AAD7-2F71A21EA247}"/>
              </a:ext>
            </a:extLst>
          </p:cNvPr>
          <p:cNvSpPr/>
          <p:nvPr/>
        </p:nvSpPr>
        <p:spPr>
          <a:xfrm>
            <a:off x="8071741" y="5949428"/>
            <a:ext cx="64135" cy="6413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27D8685-55E3-4992-AD72-5DBA6FCE5D38}"/>
              </a:ext>
            </a:extLst>
          </p:cNvPr>
          <p:cNvSpPr/>
          <p:nvPr/>
        </p:nvSpPr>
        <p:spPr>
          <a:xfrm>
            <a:off x="8071741" y="6044194"/>
            <a:ext cx="64135" cy="6413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FEEDE04-65C2-4354-A231-7511ADE941A3}"/>
              </a:ext>
            </a:extLst>
          </p:cNvPr>
          <p:cNvSpPr/>
          <p:nvPr/>
        </p:nvSpPr>
        <p:spPr>
          <a:xfrm>
            <a:off x="8071741" y="6138960"/>
            <a:ext cx="64135" cy="6413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81298EC-D6D1-4247-A42B-A500154EAB5B}"/>
              </a:ext>
            </a:extLst>
          </p:cNvPr>
          <p:cNvCxnSpPr/>
          <p:nvPr/>
        </p:nvCxnSpPr>
        <p:spPr>
          <a:xfrm>
            <a:off x="7983415" y="6024226"/>
            <a:ext cx="491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58">
            <a:extLst>
              <a:ext uri="{FF2B5EF4-FFF2-40B4-BE49-F238E27FC236}">
                <a16:creationId xmlns:a16="http://schemas.microsoft.com/office/drawing/2014/main" id="{D188D419-D70E-40AC-BA0D-A5CE5FD0D761}"/>
              </a:ext>
            </a:extLst>
          </p:cNvPr>
          <p:cNvCxnSpPr>
            <a:cxnSpLocks/>
            <a:endCxn id="239" idx="2"/>
          </p:cNvCxnSpPr>
          <p:nvPr/>
        </p:nvCxnSpPr>
        <p:spPr>
          <a:xfrm rot="5400000" flipH="1" flipV="1">
            <a:off x="7440942" y="4914360"/>
            <a:ext cx="1844427" cy="376159"/>
          </a:xfrm>
          <a:prstGeom prst="bentConnector3">
            <a:avLst>
              <a:gd name="adj1" fmla="val -216"/>
            </a:avLst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9586661-1117-420A-9EA0-F72562E90583}"/>
              </a:ext>
            </a:extLst>
          </p:cNvPr>
          <p:cNvGrpSpPr/>
          <p:nvPr/>
        </p:nvGrpSpPr>
        <p:grpSpPr>
          <a:xfrm>
            <a:off x="4270551" y="5736027"/>
            <a:ext cx="725896" cy="534725"/>
            <a:chOff x="2640331" y="3139440"/>
            <a:chExt cx="2170043" cy="1598544"/>
          </a:xfrm>
          <a:solidFill>
            <a:srgbClr val="7030A0"/>
          </a:solidFill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659255F7-F380-496C-8E69-5512CB049D78}"/>
                </a:ext>
              </a:extLst>
            </p:cNvPr>
            <p:cNvSpPr/>
            <p:nvPr/>
          </p:nvSpPr>
          <p:spPr>
            <a:xfrm>
              <a:off x="2640331" y="3139440"/>
              <a:ext cx="2017643" cy="14461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523DE2B-F4FC-44C9-B913-A34BD4870B57}"/>
                </a:ext>
              </a:extLst>
            </p:cNvPr>
            <p:cNvSpPr/>
            <p:nvPr/>
          </p:nvSpPr>
          <p:spPr>
            <a:xfrm>
              <a:off x="2792731" y="3291840"/>
              <a:ext cx="2017643" cy="14461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id="{CD7CD742-CC4A-4B93-B926-C95DD2C81A73}"/>
              </a:ext>
            </a:extLst>
          </p:cNvPr>
          <p:cNvSpPr/>
          <p:nvPr/>
        </p:nvSpPr>
        <p:spPr>
          <a:xfrm>
            <a:off x="5045573" y="5806293"/>
            <a:ext cx="142535" cy="44517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BF65BB41-DC35-4B8D-B49B-1A27B715F594}"/>
              </a:ext>
            </a:extLst>
          </p:cNvPr>
          <p:cNvSpPr/>
          <p:nvPr/>
        </p:nvSpPr>
        <p:spPr>
          <a:xfrm>
            <a:off x="5084773" y="5854662"/>
            <a:ext cx="64136" cy="6413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9A608576-AB2F-41E1-B3BD-A1C13E651D46}"/>
              </a:ext>
            </a:extLst>
          </p:cNvPr>
          <p:cNvSpPr/>
          <p:nvPr/>
        </p:nvSpPr>
        <p:spPr>
          <a:xfrm>
            <a:off x="5084773" y="5949429"/>
            <a:ext cx="64136" cy="6413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E2100FD3-AC5D-4A89-B78C-813374BF9197}"/>
              </a:ext>
            </a:extLst>
          </p:cNvPr>
          <p:cNvSpPr/>
          <p:nvPr/>
        </p:nvSpPr>
        <p:spPr>
          <a:xfrm>
            <a:off x="5084773" y="6044194"/>
            <a:ext cx="64136" cy="6413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170BAD0-505D-4AB3-B490-8F87F9C10FDC}"/>
              </a:ext>
            </a:extLst>
          </p:cNvPr>
          <p:cNvSpPr/>
          <p:nvPr/>
        </p:nvSpPr>
        <p:spPr>
          <a:xfrm>
            <a:off x="5084773" y="6138961"/>
            <a:ext cx="64136" cy="6413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0C980E12-246A-45B1-9A23-0E8485F54C56}"/>
              </a:ext>
            </a:extLst>
          </p:cNvPr>
          <p:cNvCxnSpPr/>
          <p:nvPr/>
        </p:nvCxnSpPr>
        <p:spPr>
          <a:xfrm>
            <a:off x="4996447" y="6024226"/>
            <a:ext cx="491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CC6429DE-CFA1-4624-AF8B-80BBB37BCC65}"/>
              </a:ext>
            </a:extLst>
          </p:cNvPr>
          <p:cNvCxnSpPr>
            <a:cxnSpLocks/>
          </p:cNvCxnSpPr>
          <p:nvPr/>
        </p:nvCxnSpPr>
        <p:spPr>
          <a:xfrm>
            <a:off x="5188108" y="6024651"/>
            <a:ext cx="491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71DFC6E2-4543-4995-9C9E-93E5DA11BF43}"/>
              </a:ext>
            </a:extLst>
          </p:cNvPr>
          <p:cNvSpPr/>
          <p:nvPr/>
        </p:nvSpPr>
        <p:spPr>
          <a:xfrm>
            <a:off x="5246344" y="5806293"/>
            <a:ext cx="142535" cy="44517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36A38F31-B97B-42BA-9BD1-4E827232F70A}"/>
              </a:ext>
            </a:extLst>
          </p:cNvPr>
          <p:cNvSpPr/>
          <p:nvPr/>
        </p:nvSpPr>
        <p:spPr>
          <a:xfrm>
            <a:off x="5285544" y="5854662"/>
            <a:ext cx="64135" cy="6413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5CA4808-12C2-461E-B63F-9DF25C796BEA}"/>
              </a:ext>
            </a:extLst>
          </p:cNvPr>
          <p:cNvSpPr/>
          <p:nvPr/>
        </p:nvSpPr>
        <p:spPr>
          <a:xfrm>
            <a:off x="5285544" y="5949428"/>
            <a:ext cx="64135" cy="6413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0D9EDA11-7281-4297-9387-33E81CAAAA67}"/>
              </a:ext>
            </a:extLst>
          </p:cNvPr>
          <p:cNvSpPr/>
          <p:nvPr/>
        </p:nvSpPr>
        <p:spPr>
          <a:xfrm>
            <a:off x="5285544" y="6044194"/>
            <a:ext cx="64135" cy="6413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B5727CBE-EBCA-436D-8CF6-674C10FE150F}"/>
              </a:ext>
            </a:extLst>
          </p:cNvPr>
          <p:cNvSpPr/>
          <p:nvPr/>
        </p:nvSpPr>
        <p:spPr>
          <a:xfrm>
            <a:off x="5285544" y="6138960"/>
            <a:ext cx="64135" cy="6413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31FAA868-BFFC-4D9A-81DD-FE5278D22B1A}"/>
              </a:ext>
            </a:extLst>
          </p:cNvPr>
          <p:cNvCxnSpPr/>
          <p:nvPr/>
        </p:nvCxnSpPr>
        <p:spPr>
          <a:xfrm>
            <a:off x="5197218" y="6024226"/>
            <a:ext cx="491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ACB497A6-B1F3-4235-A981-F0B88BECFFC0}"/>
              </a:ext>
            </a:extLst>
          </p:cNvPr>
          <p:cNvCxnSpPr>
            <a:cxnSpLocks/>
          </p:cNvCxnSpPr>
          <p:nvPr/>
        </p:nvCxnSpPr>
        <p:spPr>
          <a:xfrm>
            <a:off x="5388879" y="6024651"/>
            <a:ext cx="267903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D2791AF-54E8-4C78-A66A-80F7E56E61BA}"/>
              </a:ext>
            </a:extLst>
          </p:cNvPr>
          <p:cNvGrpSpPr/>
          <p:nvPr/>
        </p:nvGrpSpPr>
        <p:grpSpPr>
          <a:xfrm>
            <a:off x="5660015" y="5736027"/>
            <a:ext cx="725896" cy="534725"/>
            <a:chOff x="2640331" y="3139440"/>
            <a:chExt cx="2170043" cy="1598544"/>
          </a:xfrm>
          <a:solidFill>
            <a:srgbClr val="7030A0"/>
          </a:solidFill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B1AB7DD4-1380-47E9-BEF4-D1906B44976A}"/>
                </a:ext>
              </a:extLst>
            </p:cNvPr>
            <p:cNvSpPr/>
            <p:nvPr/>
          </p:nvSpPr>
          <p:spPr>
            <a:xfrm>
              <a:off x="2640331" y="3139440"/>
              <a:ext cx="2017643" cy="14461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A4162584-564B-4102-B2C4-A5BF752F7C6A}"/>
                </a:ext>
              </a:extLst>
            </p:cNvPr>
            <p:cNvSpPr/>
            <p:nvPr/>
          </p:nvSpPr>
          <p:spPr>
            <a:xfrm>
              <a:off x="2792731" y="3291840"/>
              <a:ext cx="2017643" cy="14461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EB4256E7-AB8C-4DBC-B95B-5F3839826401}"/>
              </a:ext>
            </a:extLst>
          </p:cNvPr>
          <p:cNvSpPr/>
          <p:nvPr/>
        </p:nvSpPr>
        <p:spPr>
          <a:xfrm>
            <a:off x="6435037" y="5806293"/>
            <a:ext cx="142535" cy="44517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4C29CC9B-BB1A-4C73-908A-2B8199AC6A96}"/>
              </a:ext>
            </a:extLst>
          </p:cNvPr>
          <p:cNvSpPr/>
          <p:nvPr/>
        </p:nvSpPr>
        <p:spPr>
          <a:xfrm>
            <a:off x="6474237" y="5854662"/>
            <a:ext cx="64136" cy="6413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4FB6E4D8-3D71-4B3C-8071-AC1B066A5D3F}"/>
              </a:ext>
            </a:extLst>
          </p:cNvPr>
          <p:cNvSpPr/>
          <p:nvPr/>
        </p:nvSpPr>
        <p:spPr>
          <a:xfrm>
            <a:off x="6474237" y="5949429"/>
            <a:ext cx="64136" cy="6413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6B9FF6F8-B677-489F-83B6-750660BFFA0E}"/>
              </a:ext>
            </a:extLst>
          </p:cNvPr>
          <p:cNvSpPr/>
          <p:nvPr/>
        </p:nvSpPr>
        <p:spPr>
          <a:xfrm>
            <a:off x="6474237" y="6044194"/>
            <a:ext cx="64136" cy="6413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9B5567E6-05D4-4FC6-81AB-C7B96F2C1D15}"/>
              </a:ext>
            </a:extLst>
          </p:cNvPr>
          <p:cNvSpPr/>
          <p:nvPr/>
        </p:nvSpPr>
        <p:spPr>
          <a:xfrm>
            <a:off x="6474237" y="6138961"/>
            <a:ext cx="64136" cy="6413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0C0BD2D4-7DDC-4651-91FA-A3AB385F73C7}"/>
              </a:ext>
            </a:extLst>
          </p:cNvPr>
          <p:cNvCxnSpPr/>
          <p:nvPr/>
        </p:nvCxnSpPr>
        <p:spPr>
          <a:xfrm>
            <a:off x="6385911" y="6024226"/>
            <a:ext cx="491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4BC3AF9-5A08-4744-BE84-2A7907298096}"/>
              </a:ext>
            </a:extLst>
          </p:cNvPr>
          <p:cNvCxnSpPr>
            <a:cxnSpLocks/>
          </p:cNvCxnSpPr>
          <p:nvPr/>
        </p:nvCxnSpPr>
        <p:spPr>
          <a:xfrm>
            <a:off x="6577572" y="6024651"/>
            <a:ext cx="491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DA12E7FE-B87D-4AAE-A914-D40F0B056D17}"/>
              </a:ext>
            </a:extLst>
          </p:cNvPr>
          <p:cNvSpPr/>
          <p:nvPr/>
        </p:nvSpPr>
        <p:spPr>
          <a:xfrm>
            <a:off x="6635808" y="5806293"/>
            <a:ext cx="142535" cy="44517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2DB939A-E767-4D0E-960A-143CBE5697A1}"/>
              </a:ext>
            </a:extLst>
          </p:cNvPr>
          <p:cNvSpPr/>
          <p:nvPr/>
        </p:nvSpPr>
        <p:spPr>
          <a:xfrm>
            <a:off x="6675008" y="5854662"/>
            <a:ext cx="64135" cy="6413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45E3D0DB-AAF7-47A7-B53B-815AC168343A}"/>
              </a:ext>
            </a:extLst>
          </p:cNvPr>
          <p:cNvSpPr/>
          <p:nvPr/>
        </p:nvSpPr>
        <p:spPr>
          <a:xfrm>
            <a:off x="6675008" y="5949428"/>
            <a:ext cx="64135" cy="6413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7A9DD7A6-17E5-4BED-B8EC-52AD60102315}"/>
              </a:ext>
            </a:extLst>
          </p:cNvPr>
          <p:cNvSpPr/>
          <p:nvPr/>
        </p:nvSpPr>
        <p:spPr>
          <a:xfrm>
            <a:off x="6675008" y="6044194"/>
            <a:ext cx="64135" cy="6413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73DF507-2597-46FA-8BD3-6C11B1B33135}"/>
              </a:ext>
            </a:extLst>
          </p:cNvPr>
          <p:cNvSpPr/>
          <p:nvPr/>
        </p:nvSpPr>
        <p:spPr>
          <a:xfrm>
            <a:off x="6675008" y="6138960"/>
            <a:ext cx="64135" cy="64135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26B84FFC-E568-4FD0-B4D1-0A6D51858FB5}"/>
              </a:ext>
            </a:extLst>
          </p:cNvPr>
          <p:cNvCxnSpPr/>
          <p:nvPr/>
        </p:nvCxnSpPr>
        <p:spPr>
          <a:xfrm>
            <a:off x="6586681" y="6024226"/>
            <a:ext cx="4912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A2FD0C5-7F08-44C2-B387-BC0348292409}"/>
              </a:ext>
            </a:extLst>
          </p:cNvPr>
          <p:cNvCxnSpPr>
            <a:cxnSpLocks/>
          </p:cNvCxnSpPr>
          <p:nvPr/>
        </p:nvCxnSpPr>
        <p:spPr>
          <a:xfrm>
            <a:off x="6778343" y="6024651"/>
            <a:ext cx="267903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7FCBE940-2985-4495-B47E-8D81772E7EFF}"/>
              </a:ext>
            </a:extLst>
          </p:cNvPr>
          <p:cNvGrpSpPr/>
          <p:nvPr/>
        </p:nvGrpSpPr>
        <p:grpSpPr>
          <a:xfrm>
            <a:off x="8449607" y="1778116"/>
            <a:ext cx="1127257" cy="3928061"/>
            <a:chOff x="5901059" y="1548341"/>
            <a:chExt cx="1191270" cy="4151122"/>
          </a:xfrm>
        </p:grpSpPr>
        <p:sp>
          <p:nvSpPr>
            <p:cNvPr id="223" name="Rectangle: Rounded Corners 222">
              <a:extLst>
                <a:ext uri="{FF2B5EF4-FFF2-40B4-BE49-F238E27FC236}">
                  <a16:creationId xmlns:a16="http://schemas.microsoft.com/office/drawing/2014/main" id="{44F4DB1A-8B15-41E5-B486-03226F511729}"/>
                </a:ext>
              </a:extLst>
            </p:cNvPr>
            <p:cNvSpPr/>
            <p:nvPr/>
          </p:nvSpPr>
          <p:spPr>
            <a:xfrm>
              <a:off x="6877532" y="5028595"/>
              <a:ext cx="214797" cy="6708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45430E69-0242-4C8F-8ED2-F2347689FC24}"/>
                </a:ext>
              </a:extLst>
            </p:cNvPr>
            <p:cNvSpPr/>
            <p:nvPr/>
          </p:nvSpPr>
          <p:spPr>
            <a:xfrm>
              <a:off x="6936605" y="5101487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8F27C995-0DBE-4827-BDE8-5213678BE3E0}"/>
                </a:ext>
              </a:extLst>
            </p:cNvPr>
            <p:cNvSpPr/>
            <p:nvPr/>
          </p:nvSpPr>
          <p:spPr>
            <a:xfrm>
              <a:off x="6936605" y="5244298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B19C5832-BCD6-4590-A261-E6B4BC373D2F}"/>
                </a:ext>
              </a:extLst>
            </p:cNvPr>
            <p:cNvSpPr/>
            <p:nvPr/>
          </p:nvSpPr>
          <p:spPr>
            <a:xfrm>
              <a:off x="6936605" y="5387109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9B988B64-4259-46F2-90AE-B284BC5C568B}"/>
                </a:ext>
              </a:extLst>
            </p:cNvPr>
            <p:cNvSpPr/>
            <p:nvPr/>
          </p:nvSpPr>
          <p:spPr>
            <a:xfrm>
              <a:off x="6936605" y="5529920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ACE86018-1522-44CA-8607-7E532500A39A}"/>
                </a:ext>
              </a:extLst>
            </p:cNvPr>
            <p:cNvGrpSpPr/>
            <p:nvPr/>
          </p:nvGrpSpPr>
          <p:grpSpPr>
            <a:xfrm>
              <a:off x="6877532" y="4331277"/>
              <a:ext cx="214797" cy="670868"/>
              <a:chOff x="3435832" y="4478944"/>
              <a:chExt cx="214797" cy="670868"/>
            </a:xfrm>
            <a:solidFill>
              <a:schemeClr val="bg1"/>
            </a:solidFill>
          </p:grpSpPr>
          <p:sp>
            <p:nvSpPr>
              <p:cNvPr id="266" name="Rectangle: Rounded Corners 265">
                <a:extLst>
                  <a:ext uri="{FF2B5EF4-FFF2-40B4-BE49-F238E27FC236}">
                    <a16:creationId xmlns:a16="http://schemas.microsoft.com/office/drawing/2014/main" id="{F94B4BD0-40F0-4F3E-A832-452135FE0F98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6EDB0E07-031F-4CA0-9591-107FD011C161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2C4D4C86-11A9-41EF-8FA0-994B523A192F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id="{F8303D12-91B6-45D1-B6F1-29D9AD2E8349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93C5CA60-2510-4D0D-9D23-9A49D4CFA0B5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B5ECFD5A-2922-4ECB-A159-FC11BCEFDE25}"/>
                </a:ext>
              </a:extLst>
            </p:cNvPr>
            <p:cNvGrpSpPr/>
            <p:nvPr/>
          </p:nvGrpSpPr>
          <p:grpSpPr>
            <a:xfrm>
              <a:off x="6877532" y="3631693"/>
              <a:ext cx="214797" cy="670868"/>
              <a:chOff x="3435832" y="4478944"/>
              <a:chExt cx="214797" cy="670868"/>
            </a:xfrm>
            <a:solidFill>
              <a:schemeClr val="bg1"/>
            </a:solidFill>
          </p:grpSpPr>
          <p:sp>
            <p:nvSpPr>
              <p:cNvPr id="261" name="Rectangle: Rounded Corners 260">
                <a:extLst>
                  <a:ext uri="{FF2B5EF4-FFF2-40B4-BE49-F238E27FC236}">
                    <a16:creationId xmlns:a16="http://schemas.microsoft.com/office/drawing/2014/main" id="{92ACA8DA-F61D-4729-8A60-AD5D7AC9E195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839EDC29-2CB6-468B-9DEC-29E0ADA53E48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D5A095E9-0756-4670-AEB0-1584E410162B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DB2E211A-2682-43B5-8880-2D777E011ADE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2E1C1D5B-8D93-4D76-9026-D618407772BE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BB5AC370-A5D7-4B56-ACB5-801CAEA9F5EA}"/>
                </a:ext>
              </a:extLst>
            </p:cNvPr>
            <p:cNvGrpSpPr/>
            <p:nvPr/>
          </p:nvGrpSpPr>
          <p:grpSpPr>
            <a:xfrm>
              <a:off x="6877532" y="2936196"/>
              <a:ext cx="214797" cy="670868"/>
              <a:chOff x="3435832" y="4478944"/>
              <a:chExt cx="214797" cy="670868"/>
            </a:xfrm>
            <a:solidFill>
              <a:schemeClr val="bg1"/>
            </a:solidFill>
          </p:grpSpPr>
          <p:sp>
            <p:nvSpPr>
              <p:cNvPr id="256" name="Rectangle: Rounded Corners 255">
                <a:extLst>
                  <a:ext uri="{FF2B5EF4-FFF2-40B4-BE49-F238E27FC236}">
                    <a16:creationId xmlns:a16="http://schemas.microsoft.com/office/drawing/2014/main" id="{2A21B1BB-0B63-44F4-B89B-F43E314FD0A5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18A0142B-C93C-462F-9675-B0836969A93C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7CA5DAFD-958C-453F-A603-D3BD998C9C53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9434E6A5-5C52-434F-8293-DA6247792C6A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948B6EB9-9409-4853-81B6-30ABC900F360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ADDE6C01-E4E8-48D5-BDBA-1D061E07920A}"/>
                </a:ext>
              </a:extLst>
            </p:cNvPr>
            <p:cNvGrpSpPr/>
            <p:nvPr/>
          </p:nvGrpSpPr>
          <p:grpSpPr>
            <a:xfrm>
              <a:off x="6877532" y="2243838"/>
              <a:ext cx="214797" cy="670868"/>
              <a:chOff x="3435832" y="4478944"/>
              <a:chExt cx="214797" cy="670868"/>
            </a:xfrm>
          </p:grpSpPr>
          <p:sp>
            <p:nvSpPr>
              <p:cNvPr id="251" name="Rectangle: Rounded Corners 250">
                <a:extLst>
                  <a:ext uri="{FF2B5EF4-FFF2-40B4-BE49-F238E27FC236}">
                    <a16:creationId xmlns:a16="http://schemas.microsoft.com/office/drawing/2014/main" id="{CBA750EE-4405-4F94-8B4B-19162B2202C1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067BEA23-A87E-42D3-9FE2-1C6747A312BE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A56D3360-858B-4553-AA83-2BFEDD1B900C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3B0E1D0F-51C7-4157-9BA7-98A75396FEC2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71C6A00D-E0B3-4551-B966-F48743F98CB4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382AF807-A79C-40ED-AFC9-EA6ACE138641}"/>
                </a:ext>
              </a:extLst>
            </p:cNvPr>
            <p:cNvGrpSpPr/>
            <p:nvPr/>
          </p:nvGrpSpPr>
          <p:grpSpPr>
            <a:xfrm>
              <a:off x="6877532" y="1548341"/>
              <a:ext cx="214797" cy="670868"/>
              <a:chOff x="3435832" y="4478944"/>
              <a:chExt cx="214797" cy="670868"/>
            </a:xfrm>
            <a:solidFill>
              <a:schemeClr val="bg1"/>
            </a:solidFill>
          </p:grpSpPr>
          <p:sp>
            <p:nvSpPr>
              <p:cNvPr id="246" name="Rectangle: Rounded Corners 245">
                <a:extLst>
                  <a:ext uri="{FF2B5EF4-FFF2-40B4-BE49-F238E27FC236}">
                    <a16:creationId xmlns:a16="http://schemas.microsoft.com/office/drawing/2014/main" id="{A16401FE-F48A-4B52-8AE4-61DB1A30594D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E581A643-A642-4DBD-BFA7-4E46933F9E06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01AA966E-EABE-4742-939C-4A957B41226B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E02740EC-4715-471A-941A-2971CDEDB44E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22E32FE3-50B7-4A33-81B9-BE022BFB9962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233" name="Connector: Curved 232">
              <a:extLst>
                <a:ext uri="{FF2B5EF4-FFF2-40B4-BE49-F238E27FC236}">
                  <a16:creationId xmlns:a16="http://schemas.microsoft.com/office/drawing/2014/main" id="{A770DC48-ED00-4239-AE85-D27D3854438F}"/>
                </a:ext>
              </a:extLst>
            </p:cNvPr>
            <p:cNvCxnSpPr>
              <a:cxnSpLocks/>
              <a:endCxn id="246" idx="1"/>
            </p:cNvCxnSpPr>
            <p:nvPr/>
          </p:nvCxnSpPr>
          <p:spPr>
            <a:xfrm flipV="1">
              <a:off x="6115856" y="1883775"/>
              <a:ext cx="761676" cy="1740128"/>
            </a:xfrm>
            <a:prstGeom prst="curvedConnector3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4" name="Connector: Curved 233">
              <a:extLst>
                <a:ext uri="{FF2B5EF4-FFF2-40B4-BE49-F238E27FC236}">
                  <a16:creationId xmlns:a16="http://schemas.microsoft.com/office/drawing/2014/main" id="{5DD5CDF7-D83F-4E9A-B157-2BFFCE6A5C95}"/>
                </a:ext>
              </a:extLst>
            </p:cNvPr>
            <p:cNvCxnSpPr>
              <a:cxnSpLocks/>
              <a:endCxn id="251" idx="1"/>
            </p:cNvCxnSpPr>
            <p:nvPr/>
          </p:nvCxnSpPr>
          <p:spPr>
            <a:xfrm flipV="1">
              <a:off x="6115856" y="2579272"/>
              <a:ext cx="761676" cy="1044631"/>
            </a:xfrm>
            <a:prstGeom prst="curvedConnector3">
              <a:avLst>
                <a:gd name="adj1" fmla="val 63772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Connector: Curved 234">
              <a:extLst>
                <a:ext uri="{FF2B5EF4-FFF2-40B4-BE49-F238E27FC236}">
                  <a16:creationId xmlns:a16="http://schemas.microsoft.com/office/drawing/2014/main" id="{11745E96-BEAF-4D84-9BBB-9AD1A88B17BB}"/>
                </a:ext>
              </a:extLst>
            </p:cNvPr>
            <p:cNvCxnSpPr>
              <a:cxnSpLocks/>
              <a:endCxn id="256" idx="1"/>
            </p:cNvCxnSpPr>
            <p:nvPr/>
          </p:nvCxnSpPr>
          <p:spPr>
            <a:xfrm flipV="1">
              <a:off x="6115856" y="3271630"/>
              <a:ext cx="761676" cy="352273"/>
            </a:xfrm>
            <a:prstGeom prst="curvedConnector3">
              <a:avLst>
                <a:gd name="adj1" fmla="val 72510"/>
              </a:avLst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Connector: Curved 235">
              <a:extLst>
                <a:ext uri="{FF2B5EF4-FFF2-40B4-BE49-F238E27FC236}">
                  <a16:creationId xmlns:a16="http://schemas.microsoft.com/office/drawing/2014/main" id="{4324B090-99AA-4F1B-AB8F-34521D64B060}"/>
                </a:ext>
              </a:extLst>
            </p:cNvPr>
            <p:cNvCxnSpPr>
              <a:cxnSpLocks/>
              <a:endCxn id="223" idx="1"/>
            </p:cNvCxnSpPr>
            <p:nvPr/>
          </p:nvCxnSpPr>
          <p:spPr>
            <a:xfrm>
              <a:off x="6115856" y="3623903"/>
              <a:ext cx="761676" cy="1740126"/>
            </a:xfrm>
            <a:prstGeom prst="curvedConnector3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Connector: Curved 236">
              <a:extLst>
                <a:ext uri="{FF2B5EF4-FFF2-40B4-BE49-F238E27FC236}">
                  <a16:creationId xmlns:a16="http://schemas.microsoft.com/office/drawing/2014/main" id="{4DA66B4A-7E96-46EF-8F15-C34E0F98354D}"/>
                </a:ext>
              </a:extLst>
            </p:cNvPr>
            <p:cNvCxnSpPr>
              <a:cxnSpLocks/>
            </p:cNvCxnSpPr>
            <p:nvPr/>
          </p:nvCxnSpPr>
          <p:spPr>
            <a:xfrm>
              <a:off x="6115856" y="3631693"/>
              <a:ext cx="761676" cy="1044631"/>
            </a:xfrm>
            <a:prstGeom prst="curvedConnector3">
              <a:avLst>
                <a:gd name="adj1" fmla="val 65906"/>
              </a:avLst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Connector: Curved 237">
              <a:extLst>
                <a:ext uri="{FF2B5EF4-FFF2-40B4-BE49-F238E27FC236}">
                  <a16:creationId xmlns:a16="http://schemas.microsoft.com/office/drawing/2014/main" id="{30987A49-F2EC-4610-A4D5-B6CEC529656A}"/>
                </a:ext>
              </a:extLst>
            </p:cNvPr>
            <p:cNvCxnSpPr>
              <a:cxnSpLocks/>
            </p:cNvCxnSpPr>
            <p:nvPr/>
          </p:nvCxnSpPr>
          <p:spPr>
            <a:xfrm>
              <a:off x="6115856" y="3631693"/>
              <a:ext cx="761676" cy="352273"/>
            </a:xfrm>
            <a:prstGeom prst="curvedConnector3">
              <a:avLst>
                <a:gd name="adj1" fmla="val 72510"/>
              </a:avLst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9" name="Rectangle: Rounded Corners 238">
              <a:extLst>
                <a:ext uri="{FF2B5EF4-FFF2-40B4-BE49-F238E27FC236}">
                  <a16:creationId xmlns:a16="http://schemas.microsoft.com/office/drawing/2014/main" id="{3772567B-A75D-4DCD-BCD7-96FC11475B70}"/>
                </a:ext>
              </a:extLst>
            </p:cNvPr>
            <p:cNvSpPr/>
            <p:nvPr/>
          </p:nvSpPr>
          <p:spPr>
            <a:xfrm>
              <a:off x="5901059" y="3160947"/>
              <a:ext cx="214797" cy="92591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242FCA5B-4208-48AC-83A1-E6C07BC8DBD1}"/>
                </a:ext>
              </a:extLst>
            </p:cNvPr>
            <p:cNvSpPr/>
            <p:nvPr/>
          </p:nvSpPr>
          <p:spPr>
            <a:xfrm>
              <a:off x="5960132" y="3218550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36A07DD4-D5DD-4C23-AC25-CBF650ABEA78}"/>
                </a:ext>
              </a:extLst>
            </p:cNvPr>
            <p:cNvSpPr/>
            <p:nvPr/>
          </p:nvSpPr>
          <p:spPr>
            <a:xfrm>
              <a:off x="5960132" y="3361361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4FE5AA6B-3E7A-43E0-B838-5D9C1CDBA36E}"/>
                </a:ext>
              </a:extLst>
            </p:cNvPr>
            <p:cNvSpPr/>
            <p:nvPr/>
          </p:nvSpPr>
          <p:spPr>
            <a:xfrm>
              <a:off x="5960132" y="3504172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363CF808-6411-4473-9CDA-DDC74A184517}"/>
                </a:ext>
              </a:extLst>
            </p:cNvPr>
            <p:cNvSpPr/>
            <p:nvPr/>
          </p:nvSpPr>
          <p:spPr>
            <a:xfrm>
              <a:off x="5960132" y="3646983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6258D128-BF8E-479B-8719-530FF1583857}"/>
                </a:ext>
              </a:extLst>
            </p:cNvPr>
            <p:cNvSpPr/>
            <p:nvPr/>
          </p:nvSpPr>
          <p:spPr>
            <a:xfrm>
              <a:off x="5960132" y="3789794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1E99B3A1-D11C-4CCA-9846-FFB5735EF592}"/>
                </a:ext>
              </a:extLst>
            </p:cNvPr>
            <p:cNvSpPr/>
            <p:nvPr/>
          </p:nvSpPr>
          <p:spPr>
            <a:xfrm>
              <a:off x="5960132" y="3932605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18669804-7398-4525-9DD9-D35DC13B7CB8}"/>
                  </a:ext>
                </a:extLst>
              </p:cNvPr>
              <p:cNvSpPr txBox="1"/>
              <p:nvPr/>
            </p:nvSpPr>
            <p:spPr>
              <a:xfrm>
                <a:off x="3673309" y="1707532"/>
                <a:ext cx="4058356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+mj-lt"/>
                  </a:rPr>
                  <a:t>Neuromodulatory Network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CA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fr-CA" b="1" i="1" dirty="0" smtClean="0">
                            <a:latin typeface="Cambria Math" panose="02040503050406030204" pitchFamily="18" charset="0"/>
                          </a:rPr>
                          <m:t>𝑵𝑴</m:t>
                        </m:r>
                      </m:sup>
                    </m:sSup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b="1" dirty="0">
                  <a:latin typeface="+mj-lt"/>
                </a:endParaRPr>
              </a:p>
            </p:txBody>
          </p:sp>
        </mc:Choice>
        <mc:Fallback>
          <p:sp>
            <p:nvSpPr>
              <p:cNvPr id="272" name="TextBox 271">
                <a:extLst>
                  <a:ext uri="{FF2B5EF4-FFF2-40B4-BE49-F238E27FC236}">
                    <a16:creationId xmlns:a16="http://schemas.microsoft.com/office/drawing/2014/main" id="{18669804-7398-4525-9DD9-D35DC13B7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309" y="1707532"/>
                <a:ext cx="4058356" cy="374270"/>
              </a:xfrm>
              <a:prstGeom prst="rect">
                <a:avLst/>
              </a:prstGeom>
              <a:blipFill>
                <a:blip r:embed="rId4"/>
                <a:stretch>
                  <a:fillRect l="-1353" t="-6452" b="-2419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00E80BF1-E81C-4AFE-A167-9373F5BA20E8}"/>
                  </a:ext>
                </a:extLst>
              </p:cNvPr>
              <p:cNvSpPr txBox="1"/>
              <p:nvPr/>
            </p:nvSpPr>
            <p:spPr>
              <a:xfrm>
                <a:off x="4060909" y="4438348"/>
                <a:ext cx="2713789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+mj-lt"/>
                  </a:rPr>
                  <a:t>Prediction Network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CA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fr-CA" b="1" i="1" dirty="0" smtClean="0">
                            <a:latin typeface="Cambria Math" panose="02040503050406030204" pitchFamily="18" charset="0"/>
                          </a:rPr>
                          <m:t>𝑷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b="1" dirty="0">
                  <a:latin typeface="+mj-lt"/>
                </a:endParaRPr>
              </a:p>
            </p:txBody>
          </p:sp>
        </mc:Choice>
        <mc:Fallback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00E80BF1-E81C-4AFE-A167-9373F5BA20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909" y="4438348"/>
                <a:ext cx="2713789" cy="374270"/>
              </a:xfrm>
              <a:prstGeom prst="rect">
                <a:avLst/>
              </a:prstGeom>
              <a:blipFill>
                <a:blip r:embed="rId5"/>
                <a:stretch>
                  <a:fillRect l="-1798" t="-6557" b="-262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4" name="TextBox 273">
            <a:extLst>
              <a:ext uri="{FF2B5EF4-FFF2-40B4-BE49-F238E27FC236}">
                <a16:creationId xmlns:a16="http://schemas.microsoft.com/office/drawing/2014/main" id="{7EF3DAFB-EBB6-463D-9B40-FDFBD41BAE7D}"/>
              </a:ext>
            </a:extLst>
          </p:cNvPr>
          <p:cNvSpPr txBox="1"/>
          <p:nvPr/>
        </p:nvSpPr>
        <p:spPr>
          <a:xfrm>
            <a:off x="8031528" y="2725521"/>
            <a:ext cx="1039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Element-wise </a:t>
            </a:r>
          </a:p>
          <a:p>
            <a:r>
              <a:rPr lang="en-US" sz="1200" dirty="0"/>
              <a:t>multiplication</a:t>
            </a:r>
            <a:endParaRPr lang="en-CA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488658EE-DC50-4B4C-BEE4-C4C8243428EE}"/>
                  </a:ext>
                </a:extLst>
              </p:cNvPr>
              <p:cNvSpPr txBox="1"/>
              <p:nvPr/>
            </p:nvSpPr>
            <p:spPr>
              <a:xfrm>
                <a:off x="4810962" y="6312851"/>
                <a:ext cx="2713789" cy="374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+mj-lt"/>
                  </a:rPr>
                  <a:t>Distinction Network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CA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fr-CA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b="1" dirty="0">
                  <a:latin typeface="+mj-lt"/>
                </a:endParaRPr>
              </a:p>
            </p:txBody>
          </p:sp>
        </mc:Choice>
        <mc:Fallback>
          <p:sp>
            <p:nvSpPr>
              <p:cNvPr id="275" name="TextBox 274">
                <a:extLst>
                  <a:ext uri="{FF2B5EF4-FFF2-40B4-BE49-F238E27FC236}">
                    <a16:creationId xmlns:a16="http://schemas.microsoft.com/office/drawing/2014/main" id="{488658EE-DC50-4B4C-BEE4-C4C8243428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962" y="6312851"/>
                <a:ext cx="2713789" cy="374270"/>
              </a:xfrm>
              <a:prstGeom prst="rect">
                <a:avLst/>
              </a:prstGeom>
              <a:blipFill>
                <a:blip r:embed="rId6"/>
                <a:stretch>
                  <a:fillRect l="-1798" t="-8197" b="-2623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1775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CA37507-6731-4BEC-B707-6624699C07A1}"/>
              </a:ext>
            </a:extLst>
          </p:cNvPr>
          <p:cNvSpPr/>
          <p:nvPr/>
        </p:nvSpPr>
        <p:spPr>
          <a:xfrm>
            <a:off x="7246648" y="1539374"/>
            <a:ext cx="5480755" cy="2811015"/>
          </a:xfrm>
          <a:custGeom>
            <a:avLst/>
            <a:gdLst>
              <a:gd name="connsiteX0" fmla="*/ 0 w 5480755"/>
              <a:gd name="connsiteY0" fmla="*/ 2775668 h 2778581"/>
              <a:gd name="connsiteX1" fmla="*/ 970844 w 5480755"/>
              <a:gd name="connsiteY1" fmla="*/ 2645846 h 2778581"/>
              <a:gd name="connsiteX2" fmla="*/ 1535289 w 5480755"/>
              <a:gd name="connsiteY2" fmla="*/ 2081401 h 2778581"/>
              <a:gd name="connsiteX3" fmla="*/ 2037644 w 5480755"/>
              <a:gd name="connsiteY3" fmla="*/ 1048468 h 2778581"/>
              <a:gd name="connsiteX4" fmla="*/ 2556933 w 5480755"/>
              <a:gd name="connsiteY4" fmla="*/ 49401 h 2778581"/>
              <a:gd name="connsiteX5" fmla="*/ 3070577 w 5480755"/>
              <a:gd name="connsiteY5" fmla="*/ 275179 h 2778581"/>
              <a:gd name="connsiteX6" fmla="*/ 3510844 w 5480755"/>
              <a:gd name="connsiteY6" fmla="*/ 1336335 h 2778581"/>
              <a:gd name="connsiteX7" fmla="*/ 4013200 w 5480755"/>
              <a:gd name="connsiteY7" fmla="*/ 2199935 h 2778581"/>
              <a:gd name="connsiteX8" fmla="*/ 4526844 w 5480755"/>
              <a:gd name="connsiteY8" fmla="*/ 2674068 h 2778581"/>
              <a:gd name="connsiteX9" fmla="*/ 4916311 w 5480755"/>
              <a:gd name="connsiteY9" fmla="*/ 2775668 h 2778581"/>
              <a:gd name="connsiteX10" fmla="*/ 5480755 w 5480755"/>
              <a:gd name="connsiteY10" fmla="*/ 2758735 h 2778581"/>
              <a:gd name="connsiteX0" fmla="*/ 0 w 5480755"/>
              <a:gd name="connsiteY0" fmla="*/ 2615540 h 2618453"/>
              <a:gd name="connsiteX1" fmla="*/ 970844 w 5480755"/>
              <a:gd name="connsiteY1" fmla="*/ 2485718 h 2618453"/>
              <a:gd name="connsiteX2" fmla="*/ 1535289 w 5480755"/>
              <a:gd name="connsiteY2" fmla="*/ 1921273 h 2618453"/>
              <a:gd name="connsiteX3" fmla="*/ 2037644 w 5480755"/>
              <a:gd name="connsiteY3" fmla="*/ 888340 h 2618453"/>
              <a:gd name="connsiteX4" fmla="*/ 2464600 w 5480755"/>
              <a:gd name="connsiteY4" fmla="*/ 115639 h 2618453"/>
              <a:gd name="connsiteX5" fmla="*/ 3070577 w 5480755"/>
              <a:gd name="connsiteY5" fmla="*/ 115051 h 2618453"/>
              <a:gd name="connsiteX6" fmla="*/ 3510844 w 5480755"/>
              <a:gd name="connsiteY6" fmla="*/ 1176207 h 2618453"/>
              <a:gd name="connsiteX7" fmla="*/ 4013200 w 5480755"/>
              <a:gd name="connsiteY7" fmla="*/ 2039807 h 2618453"/>
              <a:gd name="connsiteX8" fmla="*/ 4526844 w 5480755"/>
              <a:gd name="connsiteY8" fmla="*/ 2513940 h 2618453"/>
              <a:gd name="connsiteX9" fmla="*/ 4916311 w 5480755"/>
              <a:gd name="connsiteY9" fmla="*/ 2615540 h 2618453"/>
              <a:gd name="connsiteX10" fmla="*/ 5480755 w 5480755"/>
              <a:gd name="connsiteY10" fmla="*/ 2598607 h 2618453"/>
              <a:gd name="connsiteX0" fmla="*/ 0 w 5480755"/>
              <a:gd name="connsiteY0" fmla="*/ 2637177 h 2640090"/>
              <a:gd name="connsiteX1" fmla="*/ 970844 w 5480755"/>
              <a:gd name="connsiteY1" fmla="*/ 2507355 h 2640090"/>
              <a:gd name="connsiteX2" fmla="*/ 1535289 w 5480755"/>
              <a:gd name="connsiteY2" fmla="*/ 1942910 h 2640090"/>
              <a:gd name="connsiteX3" fmla="*/ 2037644 w 5480755"/>
              <a:gd name="connsiteY3" fmla="*/ 909977 h 2640090"/>
              <a:gd name="connsiteX4" fmla="*/ 2464600 w 5480755"/>
              <a:gd name="connsiteY4" fmla="*/ 137276 h 2640090"/>
              <a:gd name="connsiteX5" fmla="*/ 3070577 w 5480755"/>
              <a:gd name="connsiteY5" fmla="*/ 136688 h 2640090"/>
              <a:gd name="connsiteX6" fmla="*/ 3510844 w 5480755"/>
              <a:gd name="connsiteY6" fmla="*/ 1197844 h 2640090"/>
              <a:gd name="connsiteX7" fmla="*/ 4013200 w 5480755"/>
              <a:gd name="connsiteY7" fmla="*/ 2061444 h 2640090"/>
              <a:gd name="connsiteX8" fmla="*/ 4526844 w 5480755"/>
              <a:gd name="connsiteY8" fmla="*/ 2535577 h 2640090"/>
              <a:gd name="connsiteX9" fmla="*/ 4916311 w 5480755"/>
              <a:gd name="connsiteY9" fmla="*/ 2637177 h 2640090"/>
              <a:gd name="connsiteX10" fmla="*/ 5480755 w 5480755"/>
              <a:gd name="connsiteY10" fmla="*/ 2620244 h 2640090"/>
              <a:gd name="connsiteX0" fmla="*/ 0 w 5480755"/>
              <a:gd name="connsiteY0" fmla="*/ 2640595 h 2643508"/>
              <a:gd name="connsiteX1" fmla="*/ 970844 w 5480755"/>
              <a:gd name="connsiteY1" fmla="*/ 2510773 h 2643508"/>
              <a:gd name="connsiteX2" fmla="*/ 1535289 w 5480755"/>
              <a:gd name="connsiteY2" fmla="*/ 1946328 h 2643508"/>
              <a:gd name="connsiteX3" fmla="*/ 2037644 w 5480755"/>
              <a:gd name="connsiteY3" fmla="*/ 913395 h 2643508"/>
              <a:gd name="connsiteX4" fmla="*/ 2464600 w 5480755"/>
              <a:gd name="connsiteY4" fmla="*/ 140694 h 2643508"/>
              <a:gd name="connsiteX5" fmla="*/ 3070577 w 5480755"/>
              <a:gd name="connsiteY5" fmla="*/ 140106 h 2643508"/>
              <a:gd name="connsiteX6" fmla="*/ 3510844 w 5480755"/>
              <a:gd name="connsiteY6" fmla="*/ 1201262 h 2643508"/>
              <a:gd name="connsiteX7" fmla="*/ 4013200 w 5480755"/>
              <a:gd name="connsiteY7" fmla="*/ 2064862 h 2643508"/>
              <a:gd name="connsiteX8" fmla="*/ 4526844 w 5480755"/>
              <a:gd name="connsiteY8" fmla="*/ 2538995 h 2643508"/>
              <a:gd name="connsiteX9" fmla="*/ 4916311 w 5480755"/>
              <a:gd name="connsiteY9" fmla="*/ 2640595 h 2643508"/>
              <a:gd name="connsiteX10" fmla="*/ 5480755 w 5480755"/>
              <a:gd name="connsiteY10" fmla="*/ 2623662 h 2643508"/>
              <a:gd name="connsiteX0" fmla="*/ 0 w 5480755"/>
              <a:gd name="connsiteY0" fmla="*/ 2694352 h 2697265"/>
              <a:gd name="connsiteX1" fmla="*/ 970844 w 5480755"/>
              <a:gd name="connsiteY1" fmla="*/ 2564530 h 2697265"/>
              <a:gd name="connsiteX2" fmla="*/ 1535289 w 5480755"/>
              <a:gd name="connsiteY2" fmla="*/ 2000085 h 2697265"/>
              <a:gd name="connsiteX3" fmla="*/ 2037644 w 5480755"/>
              <a:gd name="connsiteY3" fmla="*/ 967152 h 2697265"/>
              <a:gd name="connsiteX4" fmla="*/ 2467578 w 5480755"/>
              <a:gd name="connsiteY4" fmla="*/ 111053 h 2697265"/>
              <a:gd name="connsiteX5" fmla="*/ 3070577 w 5480755"/>
              <a:gd name="connsiteY5" fmla="*/ 193863 h 2697265"/>
              <a:gd name="connsiteX6" fmla="*/ 3510844 w 5480755"/>
              <a:gd name="connsiteY6" fmla="*/ 1255019 h 2697265"/>
              <a:gd name="connsiteX7" fmla="*/ 4013200 w 5480755"/>
              <a:gd name="connsiteY7" fmla="*/ 2118619 h 2697265"/>
              <a:gd name="connsiteX8" fmla="*/ 4526844 w 5480755"/>
              <a:gd name="connsiteY8" fmla="*/ 2592752 h 2697265"/>
              <a:gd name="connsiteX9" fmla="*/ 4916311 w 5480755"/>
              <a:gd name="connsiteY9" fmla="*/ 2694352 h 2697265"/>
              <a:gd name="connsiteX10" fmla="*/ 5480755 w 5480755"/>
              <a:gd name="connsiteY10" fmla="*/ 2677419 h 2697265"/>
              <a:gd name="connsiteX0" fmla="*/ 0 w 5480755"/>
              <a:gd name="connsiteY0" fmla="*/ 2715319 h 2718232"/>
              <a:gd name="connsiteX1" fmla="*/ 970844 w 5480755"/>
              <a:gd name="connsiteY1" fmla="*/ 2585497 h 2718232"/>
              <a:gd name="connsiteX2" fmla="*/ 1535289 w 5480755"/>
              <a:gd name="connsiteY2" fmla="*/ 2021052 h 2718232"/>
              <a:gd name="connsiteX3" fmla="*/ 2037644 w 5480755"/>
              <a:gd name="connsiteY3" fmla="*/ 988119 h 2718232"/>
              <a:gd name="connsiteX4" fmla="*/ 2467578 w 5480755"/>
              <a:gd name="connsiteY4" fmla="*/ 132020 h 2718232"/>
              <a:gd name="connsiteX5" fmla="*/ 3070577 w 5480755"/>
              <a:gd name="connsiteY5" fmla="*/ 214830 h 2718232"/>
              <a:gd name="connsiteX6" fmla="*/ 3510844 w 5480755"/>
              <a:gd name="connsiteY6" fmla="*/ 1275986 h 2718232"/>
              <a:gd name="connsiteX7" fmla="*/ 4013200 w 5480755"/>
              <a:gd name="connsiteY7" fmla="*/ 2139586 h 2718232"/>
              <a:gd name="connsiteX8" fmla="*/ 4526844 w 5480755"/>
              <a:gd name="connsiteY8" fmla="*/ 2613719 h 2718232"/>
              <a:gd name="connsiteX9" fmla="*/ 4916311 w 5480755"/>
              <a:gd name="connsiteY9" fmla="*/ 2715319 h 2718232"/>
              <a:gd name="connsiteX10" fmla="*/ 5480755 w 5480755"/>
              <a:gd name="connsiteY10" fmla="*/ 2698386 h 2718232"/>
              <a:gd name="connsiteX0" fmla="*/ 0 w 5480755"/>
              <a:gd name="connsiteY0" fmla="*/ 2772162 h 2775075"/>
              <a:gd name="connsiteX1" fmla="*/ 970844 w 5480755"/>
              <a:gd name="connsiteY1" fmla="*/ 2642340 h 2775075"/>
              <a:gd name="connsiteX2" fmla="*/ 1535289 w 5480755"/>
              <a:gd name="connsiteY2" fmla="*/ 2077895 h 2775075"/>
              <a:gd name="connsiteX3" fmla="*/ 2037644 w 5480755"/>
              <a:gd name="connsiteY3" fmla="*/ 1044962 h 2775075"/>
              <a:gd name="connsiteX4" fmla="*/ 2467578 w 5480755"/>
              <a:gd name="connsiteY4" fmla="*/ 188863 h 2775075"/>
              <a:gd name="connsiteX5" fmla="*/ 2921652 w 5480755"/>
              <a:gd name="connsiteY5" fmla="*/ 137640 h 2775075"/>
              <a:gd name="connsiteX6" fmla="*/ 3510844 w 5480755"/>
              <a:gd name="connsiteY6" fmla="*/ 1332829 h 2775075"/>
              <a:gd name="connsiteX7" fmla="*/ 4013200 w 5480755"/>
              <a:gd name="connsiteY7" fmla="*/ 2196429 h 2775075"/>
              <a:gd name="connsiteX8" fmla="*/ 4526844 w 5480755"/>
              <a:gd name="connsiteY8" fmla="*/ 2670562 h 2775075"/>
              <a:gd name="connsiteX9" fmla="*/ 4916311 w 5480755"/>
              <a:gd name="connsiteY9" fmla="*/ 2772162 h 2775075"/>
              <a:gd name="connsiteX10" fmla="*/ 5480755 w 5480755"/>
              <a:gd name="connsiteY10" fmla="*/ 2755229 h 2775075"/>
              <a:gd name="connsiteX0" fmla="*/ 0 w 5480755"/>
              <a:gd name="connsiteY0" fmla="*/ 2702537 h 2705450"/>
              <a:gd name="connsiteX1" fmla="*/ 970844 w 5480755"/>
              <a:gd name="connsiteY1" fmla="*/ 2572715 h 2705450"/>
              <a:gd name="connsiteX2" fmla="*/ 1535289 w 5480755"/>
              <a:gd name="connsiteY2" fmla="*/ 2008270 h 2705450"/>
              <a:gd name="connsiteX3" fmla="*/ 2037644 w 5480755"/>
              <a:gd name="connsiteY3" fmla="*/ 975337 h 2705450"/>
              <a:gd name="connsiteX4" fmla="*/ 2467578 w 5480755"/>
              <a:gd name="connsiteY4" fmla="*/ 119238 h 2705450"/>
              <a:gd name="connsiteX5" fmla="*/ 3064620 w 5480755"/>
              <a:gd name="connsiteY5" fmla="*/ 175241 h 2705450"/>
              <a:gd name="connsiteX6" fmla="*/ 3510844 w 5480755"/>
              <a:gd name="connsiteY6" fmla="*/ 1263204 h 2705450"/>
              <a:gd name="connsiteX7" fmla="*/ 4013200 w 5480755"/>
              <a:gd name="connsiteY7" fmla="*/ 2126804 h 2705450"/>
              <a:gd name="connsiteX8" fmla="*/ 4526844 w 5480755"/>
              <a:gd name="connsiteY8" fmla="*/ 2600937 h 2705450"/>
              <a:gd name="connsiteX9" fmla="*/ 4916311 w 5480755"/>
              <a:gd name="connsiteY9" fmla="*/ 2702537 h 2705450"/>
              <a:gd name="connsiteX10" fmla="*/ 5480755 w 5480755"/>
              <a:gd name="connsiteY10" fmla="*/ 2685604 h 2705450"/>
              <a:gd name="connsiteX0" fmla="*/ 0 w 5480755"/>
              <a:gd name="connsiteY0" fmla="*/ 2772625 h 2775538"/>
              <a:gd name="connsiteX1" fmla="*/ 970844 w 5480755"/>
              <a:gd name="connsiteY1" fmla="*/ 2642803 h 2775538"/>
              <a:gd name="connsiteX2" fmla="*/ 1535289 w 5480755"/>
              <a:gd name="connsiteY2" fmla="*/ 2078358 h 2775538"/>
              <a:gd name="connsiteX3" fmla="*/ 2037644 w 5480755"/>
              <a:gd name="connsiteY3" fmla="*/ 1045425 h 2775538"/>
              <a:gd name="connsiteX4" fmla="*/ 2467578 w 5480755"/>
              <a:gd name="connsiteY4" fmla="*/ 189326 h 2775538"/>
              <a:gd name="connsiteX5" fmla="*/ 3064620 w 5480755"/>
              <a:gd name="connsiteY5" fmla="*/ 245329 h 2775538"/>
              <a:gd name="connsiteX6" fmla="*/ 3510844 w 5480755"/>
              <a:gd name="connsiteY6" fmla="*/ 1333292 h 2775538"/>
              <a:gd name="connsiteX7" fmla="*/ 4013200 w 5480755"/>
              <a:gd name="connsiteY7" fmla="*/ 2196892 h 2775538"/>
              <a:gd name="connsiteX8" fmla="*/ 4526844 w 5480755"/>
              <a:gd name="connsiteY8" fmla="*/ 2671025 h 2775538"/>
              <a:gd name="connsiteX9" fmla="*/ 4916311 w 5480755"/>
              <a:gd name="connsiteY9" fmla="*/ 2772625 h 2775538"/>
              <a:gd name="connsiteX10" fmla="*/ 5480755 w 5480755"/>
              <a:gd name="connsiteY10" fmla="*/ 2755692 h 2775538"/>
              <a:gd name="connsiteX0" fmla="*/ 0 w 5480755"/>
              <a:gd name="connsiteY0" fmla="*/ 2743332 h 2746245"/>
              <a:gd name="connsiteX1" fmla="*/ 970844 w 5480755"/>
              <a:gd name="connsiteY1" fmla="*/ 2613510 h 2746245"/>
              <a:gd name="connsiteX2" fmla="*/ 1535289 w 5480755"/>
              <a:gd name="connsiteY2" fmla="*/ 2049065 h 2746245"/>
              <a:gd name="connsiteX3" fmla="*/ 2037644 w 5480755"/>
              <a:gd name="connsiteY3" fmla="*/ 1016132 h 2746245"/>
              <a:gd name="connsiteX4" fmla="*/ 2467578 w 5480755"/>
              <a:gd name="connsiteY4" fmla="*/ 160033 h 2746245"/>
              <a:gd name="connsiteX5" fmla="*/ 3008029 w 5480755"/>
              <a:gd name="connsiteY5" fmla="*/ 150509 h 2746245"/>
              <a:gd name="connsiteX6" fmla="*/ 3510844 w 5480755"/>
              <a:gd name="connsiteY6" fmla="*/ 1303999 h 2746245"/>
              <a:gd name="connsiteX7" fmla="*/ 4013200 w 5480755"/>
              <a:gd name="connsiteY7" fmla="*/ 2167599 h 2746245"/>
              <a:gd name="connsiteX8" fmla="*/ 4526844 w 5480755"/>
              <a:gd name="connsiteY8" fmla="*/ 2641732 h 2746245"/>
              <a:gd name="connsiteX9" fmla="*/ 4916311 w 5480755"/>
              <a:gd name="connsiteY9" fmla="*/ 2743332 h 2746245"/>
              <a:gd name="connsiteX10" fmla="*/ 5480755 w 5480755"/>
              <a:gd name="connsiteY10" fmla="*/ 2726399 h 2746245"/>
              <a:gd name="connsiteX0" fmla="*/ 0 w 5480755"/>
              <a:gd name="connsiteY0" fmla="*/ 2733540 h 2736453"/>
              <a:gd name="connsiteX1" fmla="*/ 970844 w 5480755"/>
              <a:gd name="connsiteY1" fmla="*/ 2603718 h 2736453"/>
              <a:gd name="connsiteX2" fmla="*/ 1535289 w 5480755"/>
              <a:gd name="connsiteY2" fmla="*/ 2039273 h 2736453"/>
              <a:gd name="connsiteX3" fmla="*/ 2037644 w 5480755"/>
              <a:gd name="connsiteY3" fmla="*/ 1006340 h 2736453"/>
              <a:gd name="connsiteX4" fmla="*/ 2467578 w 5480755"/>
              <a:gd name="connsiteY4" fmla="*/ 150241 h 2736453"/>
              <a:gd name="connsiteX5" fmla="*/ 3011008 w 5480755"/>
              <a:gd name="connsiteY5" fmla="*/ 155609 h 2736453"/>
              <a:gd name="connsiteX6" fmla="*/ 3510844 w 5480755"/>
              <a:gd name="connsiteY6" fmla="*/ 1294207 h 2736453"/>
              <a:gd name="connsiteX7" fmla="*/ 4013200 w 5480755"/>
              <a:gd name="connsiteY7" fmla="*/ 2157807 h 2736453"/>
              <a:gd name="connsiteX8" fmla="*/ 4526844 w 5480755"/>
              <a:gd name="connsiteY8" fmla="*/ 2631940 h 2736453"/>
              <a:gd name="connsiteX9" fmla="*/ 4916311 w 5480755"/>
              <a:gd name="connsiteY9" fmla="*/ 2733540 h 2736453"/>
              <a:gd name="connsiteX10" fmla="*/ 5480755 w 5480755"/>
              <a:gd name="connsiteY10" fmla="*/ 2716607 h 2736453"/>
              <a:gd name="connsiteX0" fmla="*/ 0 w 5480755"/>
              <a:gd name="connsiteY0" fmla="*/ 2775138 h 2778051"/>
              <a:gd name="connsiteX1" fmla="*/ 970844 w 5480755"/>
              <a:gd name="connsiteY1" fmla="*/ 2645316 h 2778051"/>
              <a:gd name="connsiteX2" fmla="*/ 1535289 w 5480755"/>
              <a:gd name="connsiteY2" fmla="*/ 2080871 h 2778051"/>
              <a:gd name="connsiteX3" fmla="*/ 2037644 w 5480755"/>
              <a:gd name="connsiteY3" fmla="*/ 1047938 h 2778051"/>
              <a:gd name="connsiteX4" fmla="*/ 2467578 w 5480755"/>
              <a:gd name="connsiteY4" fmla="*/ 191839 h 2778051"/>
              <a:gd name="connsiteX5" fmla="*/ 3011008 w 5480755"/>
              <a:gd name="connsiteY5" fmla="*/ 197207 h 2778051"/>
              <a:gd name="connsiteX6" fmla="*/ 3510844 w 5480755"/>
              <a:gd name="connsiteY6" fmla="*/ 1335805 h 2778051"/>
              <a:gd name="connsiteX7" fmla="*/ 4013200 w 5480755"/>
              <a:gd name="connsiteY7" fmla="*/ 2199405 h 2778051"/>
              <a:gd name="connsiteX8" fmla="*/ 4526844 w 5480755"/>
              <a:gd name="connsiteY8" fmla="*/ 2673538 h 2778051"/>
              <a:gd name="connsiteX9" fmla="*/ 4916311 w 5480755"/>
              <a:gd name="connsiteY9" fmla="*/ 2775138 h 2778051"/>
              <a:gd name="connsiteX10" fmla="*/ 5480755 w 5480755"/>
              <a:gd name="connsiteY10" fmla="*/ 2758205 h 2778051"/>
              <a:gd name="connsiteX0" fmla="*/ 0 w 5480755"/>
              <a:gd name="connsiteY0" fmla="*/ 2788045 h 2790958"/>
              <a:gd name="connsiteX1" fmla="*/ 970844 w 5480755"/>
              <a:gd name="connsiteY1" fmla="*/ 2658223 h 2790958"/>
              <a:gd name="connsiteX2" fmla="*/ 1535289 w 5480755"/>
              <a:gd name="connsiteY2" fmla="*/ 2093778 h 2790958"/>
              <a:gd name="connsiteX3" fmla="*/ 1957225 w 5480755"/>
              <a:gd name="connsiteY3" fmla="*/ 1314017 h 2790958"/>
              <a:gd name="connsiteX4" fmla="*/ 2467578 w 5480755"/>
              <a:gd name="connsiteY4" fmla="*/ 204746 h 2790958"/>
              <a:gd name="connsiteX5" fmla="*/ 3011008 w 5480755"/>
              <a:gd name="connsiteY5" fmla="*/ 210114 h 2790958"/>
              <a:gd name="connsiteX6" fmla="*/ 3510844 w 5480755"/>
              <a:gd name="connsiteY6" fmla="*/ 1348712 h 2790958"/>
              <a:gd name="connsiteX7" fmla="*/ 4013200 w 5480755"/>
              <a:gd name="connsiteY7" fmla="*/ 2212312 h 2790958"/>
              <a:gd name="connsiteX8" fmla="*/ 4526844 w 5480755"/>
              <a:gd name="connsiteY8" fmla="*/ 2686445 h 2790958"/>
              <a:gd name="connsiteX9" fmla="*/ 4916311 w 5480755"/>
              <a:gd name="connsiteY9" fmla="*/ 2788045 h 2790958"/>
              <a:gd name="connsiteX10" fmla="*/ 5480755 w 5480755"/>
              <a:gd name="connsiteY10" fmla="*/ 2771112 h 2790958"/>
              <a:gd name="connsiteX0" fmla="*/ 0 w 5480755"/>
              <a:gd name="connsiteY0" fmla="*/ 2780098 h 2783011"/>
              <a:gd name="connsiteX1" fmla="*/ 970844 w 5480755"/>
              <a:gd name="connsiteY1" fmla="*/ 2650276 h 2783011"/>
              <a:gd name="connsiteX2" fmla="*/ 1535289 w 5480755"/>
              <a:gd name="connsiteY2" fmla="*/ 2085831 h 2783011"/>
              <a:gd name="connsiteX3" fmla="*/ 1957225 w 5480755"/>
              <a:gd name="connsiteY3" fmla="*/ 1306070 h 2783011"/>
              <a:gd name="connsiteX4" fmla="*/ 2542040 w 5480755"/>
              <a:gd name="connsiteY4" fmla="*/ 104466 h 2783011"/>
              <a:gd name="connsiteX5" fmla="*/ 3011008 w 5480755"/>
              <a:gd name="connsiteY5" fmla="*/ 202167 h 2783011"/>
              <a:gd name="connsiteX6" fmla="*/ 3510844 w 5480755"/>
              <a:gd name="connsiteY6" fmla="*/ 1340765 h 2783011"/>
              <a:gd name="connsiteX7" fmla="*/ 4013200 w 5480755"/>
              <a:gd name="connsiteY7" fmla="*/ 2204365 h 2783011"/>
              <a:gd name="connsiteX8" fmla="*/ 4526844 w 5480755"/>
              <a:gd name="connsiteY8" fmla="*/ 2678498 h 2783011"/>
              <a:gd name="connsiteX9" fmla="*/ 4916311 w 5480755"/>
              <a:gd name="connsiteY9" fmla="*/ 2780098 h 2783011"/>
              <a:gd name="connsiteX10" fmla="*/ 5480755 w 5480755"/>
              <a:gd name="connsiteY10" fmla="*/ 2763165 h 2783011"/>
              <a:gd name="connsiteX0" fmla="*/ 0 w 5480755"/>
              <a:gd name="connsiteY0" fmla="*/ 2813670 h 2816583"/>
              <a:gd name="connsiteX1" fmla="*/ 970844 w 5480755"/>
              <a:gd name="connsiteY1" fmla="*/ 2683848 h 2816583"/>
              <a:gd name="connsiteX2" fmla="*/ 1535289 w 5480755"/>
              <a:gd name="connsiteY2" fmla="*/ 2119403 h 2816583"/>
              <a:gd name="connsiteX3" fmla="*/ 1957225 w 5480755"/>
              <a:gd name="connsiteY3" fmla="*/ 1339642 h 2816583"/>
              <a:gd name="connsiteX4" fmla="*/ 2542040 w 5480755"/>
              <a:gd name="connsiteY4" fmla="*/ 138038 h 2816583"/>
              <a:gd name="connsiteX5" fmla="*/ 2975266 w 5480755"/>
              <a:gd name="connsiteY5" fmla="*/ 164255 h 2816583"/>
              <a:gd name="connsiteX6" fmla="*/ 3510844 w 5480755"/>
              <a:gd name="connsiteY6" fmla="*/ 1374337 h 2816583"/>
              <a:gd name="connsiteX7" fmla="*/ 4013200 w 5480755"/>
              <a:gd name="connsiteY7" fmla="*/ 2237937 h 2816583"/>
              <a:gd name="connsiteX8" fmla="*/ 4526844 w 5480755"/>
              <a:gd name="connsiteY8" fmla="*/ 2712070 h 2816583"/>
              <a:gd name="connsiteX9" fmla="*/ 4916311 w 5480755"/>
              <a:gd name="connsiteY9" fmla="*/ 2813670 h 2816583"/>
              <a:gd name="connsiteX10" fmla="*/ 5480755 w 5480755"/>
              <a:gd name="connsiteY10" fmla="*/ 2796737 h 2816583"/>
              <a:gd name="connsiteX0" fmla="*/ 0 w 5480755"/>
              <a:gd name="connsiteY0" fmla="*/ 2804520 h 2807433"/>
              <a:gd name="connsiteX1" fmla="*/ 970844 w 5480755"/>
              <a:gd name="connsiteY1" fmla="*/ 2674698 h 2807433"/>
              <a:gd name="connsiteX2" fmla="*/ 1535289 w 5480755"/>
              <a:gd name="connsiteY2" fmla="*/ 2110253 h 2807433"/>
              <a:gd name="connsiteX3" fmla="*/ 1957225 w 5480755"/>
              <a:gd name="connsiteY3" fmla="*/ 1330492 h 2807433"/>
              <a:gd name="connsiteX4" fmla="*/ 2542040 w 5480755"/>
              <a:gd name="connsiteY4" fmla="*/ 128888 h 2807433"/>
              <a:gd name="connsiteX5" fmla="*/ 2966331 w 5480755"/>
              <a:gd name="connsiteY5" fmla="*/ 172976 h 2807433"/>
              <a:gd name="connsiteX6" fmla="*/ 3510844 w 5480755"/>
              <a:gd name="connsiteY6" fmla="*/ 1365187 h 2807433"/>
              <a:gd name="connsiteX7" fmla="*/ 4013200 w 5480755"/>
              <a:gd name="connsiteY7" fmla="*/ 2228787 h 2807433"/>
              <a:gd name="connsiteX8" fmla="*/ 4526844 w 5480755"/>
              <a:gd name="connsiteY8" fmla="*/ 2702920 h 2807433"/>
              <a:gd name="connsiteX9" fmla="*/ 4916311 w 5480755"/>
              <a:gd name="connsiteY9" fmla="*/ 2804520 h 2807433"/>
              <a:gd name="connsiteX10" fmla="*/ 5480755 w 5480755"/>
              <a:gd name="connsiteY10" fmla="*/ 2787587 h 2807433"/>
              <a:gd name="connsiteX0" fmla="*/ 0 w 5480755"/>
              <a:gd name="connsiteY0" fmla="*/ 2804520 h 2811015"/>
              <a:gd name="connsiteX1" fmla="*/ 970844 w 5480755"/>
              <a:gd name="connsiteY1" fmla="*/ 2674698 h 2811015"/>
              <a:gd name="connsiteX2" fmla="*/ 1535289 w 5480755"/>
              <a:gd name="connsiteY2" fmla="*/ 2110253 h 2811015"/>
              <a:gd name="connsiteX3" fmla="*/ 1957225 w 5480755"/>
              <a:gd name="connsiteY3" fmla="*/ 1330492 h 2811015"/>
              <a:gd name="connsiteX4" fmla="*/ 2542040 w 5480755"/>
              <a:gd name="connsiteY4" fmla="*/ 128888 h 2811015"/>
              <a:gd name="connsiteX5" fmla="*/ 2966331 w 5480755"/>
              <a:gd name="connsiteY5" fmla="*/ 172976 h 2811015"/>
              <a:gd name="connsiteX6" fmla="*/ 3510844 w 5480755"/>
              <a:gd name="connsiteY6" fmla="*/ 1365187 h 2811015"/>
              <a:gd name="connsiteX7" fmla="*/ 4013200 w 5480755"/>
              <a:gd name="connsiteY7" fmla="*/ 2228787 h 2811015"/>
              <a:gd name="connsiteX8" fmla="*/ 4526844 w 5480755"/>
              <a:gd name="connsiteY8" fmla="*/ 2702920 h 2811015"/>
              <a:gd name="connsiteX9" fmla="*/ 4916311 w 5480755"/>
              <a:gd name="connsiteY9" fmla="*/ 2804520 h 2811015"/>
              <a:gd name="connsiteX10" fmla="*/ 5480755 w 5480755"/>
              <a:gd name="connsiteY10" fmla="*/ 2808437 h 28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80755" h="2811015">
                <a:moveTo>
                  <a:pt x="0" y="2804520"/>
                </a:moveTo>
                <a:cubicBezTo>
                  <a:pt x="357481" y="2797464"/>
                  <a:pt x="714963" y="2790409"/>
                  <a:pt x="970844" y="2674698"/>
                </a:cubicBezTo>
                <a:cubicBezTo>
                  <a:pt x="1226725" y="2558987"/>
                  <a:pt x="1370892" y="2334287"/>
                  <a:pt x="1535289" y="2110253"/>
                </a:cubicBezTo>
                <a:cubicBezTo>
                  <a:pt x="1699686" y="1886219"/>
                  <a:pt x="1789433" y="1660720"/>
                  <a:pt x="1957225" y="1330492"/>
                </a:cubicBezTo>
                <a:cubicBezTo>
                  <a:pt x="2125017" y="1000265"/>
                  <a:pt x="2373856" y="321807"/>
                  <a:pt x="2542040" y="128888"/>
                </a:cubicBezTo>
                <a:cubicBezTo>
                  <a:pt x="2710224" y="-64031"/>
                  <a:pt x="2804864" y="-33074"/>
                  <a:pt x="2966331" y="172976"/>
                </a:cubicBezTo>
                <a:cubicBezTo>
                  <a:pt x="3127798" y="379026"/>
                  <a:pt x="3336366" y="1022552"/>
                  <a:pt x="3510844" y="1365187"/>
                </a:cubicBezTo>
                <a:cubicBezTo>
                  <a:pt x="3685322" y="1707822"/>
                  <a:pt x="3843867" y="2005832"/>
                  <a:pt x="4013200" y="2228787"/>
                </a:cubicBezTo>
                <a:cubicBezTo>
                  <a:pt x="4182533" y="2451742"/>
                  <a:pt x="4376326" y="2606964"/>
                  <a:pt x="4526844" y="2702920"/>
                </a:cubicBezTo>
                <a:cubicBezTo>
                  <a:pt x="4677363" y="2798875"/>
                  <a:pt x="4757326" y="2786934"/>
                  <a:pt x="4916311" y="2804520"/>
                </a:cubicBezTo>
                <a:cubicBezTo>
                  <a:pt x="5075296" y="2822106"/>
                  <a:pt x="5298251" y="2797148"/>
                  <a:pt x="5480755" y="2808437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4F158B7-5433-4144-B74E-BB2AE393F0AA}"/>
              </a:ext>
            </a:extLst>
          </p:cNvPr>
          <p:cNvSpPr/>
          <p:nvPr/>
        </p:nvSpPr>
        <p:spPr>
          <a:xfrm>
            <a:off x="4678426" y="1539374"/>
            <a:ext cx="5480755" cy="2811015"/>
          </a:xfrm>
          <a:custGeom>
            <a:avLst/>
            <a:gdLst>
              <a:gd name="connsiteX0" fmla="*/ 0 w 5480755"/>
              <a:gd name="connsiteY0" fmla="*/ 2775668 h 2778581"/>
              <a:gd name="connsiteX1" fmla="*/ 970844 w 5480755"/>
              <a:gd name="connsiteY1" fmla="*/ 2645846 h 2778581"/>
              <a:gd name="connsiteX2" fmla="*/ 1535289 w 5480755"/>
              <a:gd name="connsiteY2" fmla="*/ 2081401 h 2778581"/>
              <a:gd name="connsiteX3" fmla="*/ 2037644 w 5480755"/>
              <a:gd name="connsiteY3" fmla="*/ 1048468 h 2778581"/>
              <a:gd name="connsiteX4" fmla="*/ 2556933 w 5480755"/>
              <a:gd name="connsiteY4" fmla="*/ 49401 h 2778581"/>
              <a:gd name="connsiteX5" fmla="*/ 3070577 w 5480755"/>
              <a:gd name="connsiteY5" fmla="*/ 275179 h 2778581"/>
              <a:gd name="connsiteX6" fmla="*/ 3510844 w 5480755"/>
              <a:gd name="connsiteY6" fmla="*/ 1336335 h 2778581"/>
              <a:gd name="connsiteX7" fmla="*/ 4013200 w 5480755"/>
              <a:gd name="connsiteY7" fmla="*/ 2199935 h 2778581"/>
              <a:gd name="connsiteX8" fmla="*/ 4526844 w 5480755"/>
              <a:gd name="connsiteY8" fmla="*/ 2674068 h 2778581"/>
              <a:gd name="connsiteX9" fmla="*/ 4916311 w 5480755"/>
              <a:gd name="connsiteY9" fmla="*/ 2775668 h 2778581"/>
              <a:gd name="connsiteX10" fmla="*/ 5480755 w 5480755"/>
              <a:gd name="connsiteY10" fmla="*/ 2758735 h 2778581"/>
              <a:gd name="connsiteX0" fmla="*/ 0 w 5480755"/>
              <a:gd name="connsiteY0" fmla="*/ 2615540 h 2618453"/>
              <a:gd name="connsiteX1" fmla="*/ 970844 w 5480755"/>
              <a:gd name="connsiteY1" fmla="*/ 2485718 h 2618453"/>
              <a:gd name="connsiteX2" fmla="*/ 1535289 w 5480755"/>
              <a:gd name="connsiteY2" fmla="*/ 1921273 h 2618453"/>
              <a:gd name="connsiteX3" fmla="*/ 2037644 w 5480755"/>
              <a:gd name="connsiteY3" fmla="*/ 888340 h 2618453"/>
              <a:gd name="connsiteX4" fmla="*/ 2464600 w 5480755"/>
              <a:gd name="connsiteY4" fmla="*/ 115639 h 2618453"/>
              <a:gd name="connsiteX5" fmla="*/ 3070577 w 5480755"/>
              <a:gd name="connsiteY5" fmla="*/ 115051 h 2618453"/>
              <a:gd name="connsiteX6" fmla="*/ 3510844 w 5480755"/>
              <a:gd name="connsiteY6" fmla="*/ 1176207 h 2618453"/>
              <a:gd name="connsiteX7" fmla="*/ 4013200 w 5480755"/>
              <a:gd name="connsiteY7" fmla="*/ 2039807 h 2618453"/>
              <a:gd name="connsiteX8" fmla="*/ 4526844 w 5480755"/>
              <a:gd name="connsiteY8" fmla="*/ 2513940 h 2618453"/>
              <a:gd name="connsiteX9" fmla="*/ 4916311 w 5480755"/>
              <a:gd name="connsiteY9" fmla="*/ 2615540 h 2618453"/>
              <a:gd name="connsiteX10" fmla="*/ 5480755 w 5480755"/>
              <a:gd name="connsiteY10" fmla="*/ 2598607 h 2618453"/>
              <a:gd name="connsiteX0" fmla="*/ 0 w 5480755"/>
              <a:gd name="connsiteY0" fmla="*/ 2637177 h 2640090"/>
              <a:gd name="connsiteX1" fmla="*/ 970844 w 5480755"/>
              <a:gd name="connsiteY1" fmla="*/ 2507355 h 2640090"/>
              <a:gd name="connsiteX2" fmla="*/ 1535289 w 5480755"/>
              <a:gd name="connsiteY2" fmla="*/ 1942910 h 2640090"/>
              <a:gd name="connsiteX3" fmla="*/ 2037644 w 5480755"/>
              <a:gd name="connsiteY3" fmla="*/ 909977 h 2640090"/>
              <a:gd name="connsiteX4" fmla="*/ 2464600 w 5480755"/>
              <a:gd name="connsiteY4" fmla="*/ 137276 h 2640090"/>
              <a:gd name="connsiteX5" fmla="*/ 3070577 w 5480755"/>
              <a:gd name="connsiteY5" fmla="*/ 136688 h 2640090"/>
              <a:gd name="connsiteX6" fmla="*/ 3510844 w 5480755"/>
              <a:gd name="connsiteY6" fmla="*/ 1197844 h 2640090"/>
              <a:gd name="connsiteX7" fmla="*/ 4013200 w 5480755"/>
              <a:gd name="connsiteY7" fmla="*/ 2061444 h 2640090"/>
              <a:gd name="connsiteX8" fmla="*/ 4526844 w 5480755"/>
              <a:gd name="connsiteY8" fmla="*/ 2535577 h 2640090"/>
              <a:gd name="connsiteX9" fmla="*/ 4916311 w 5480755"/>
              <a:gd name="connsiteY9" fmla="*/ 2637177 h 2640090"/>
              <a:gd name="connsiteX10" fmla="*/ 5480755 w 5480755"/>
              <a:gd name="connsiteY10" fmla="*/ 2620244 h 2640090"/>
              <a:gd name="connsiteX0" fmla="*/ 0 w 5480755"/>
              <a:gd name="connsiteY0" fmla="*/ 2640595 h 2643508"/>
              <a:gd name="connsiteX1" fmla="*/ 970844 w 5480755"/>
              <a:gd name="connsiteY1" fmla="*/ 2510773 h 2643508"/>
              <a:gd name="connsiteX2" fmla="*/ 1535289 w 5480755"/>
              <a:gd name="connsiteY2" fmla="*/ 1946328 h 2643508"/>
              <a:gd name="connsiteX3" fmla="*/ 2037644 w 5480755"/>
              <a:gd name="connsiteY3" fmla="*/ 913395 h 2643508"/>
              <a:gd name="connsiteX4" fmla="*/ 2464600 w 5480755"/>
              <a:gd name="connsiteY4" fmla="*/ 140694 h 2643508"/>
              <a:gd name="connsiteX5" fmla="*/ 3070577 w 5480755"/>
              <a:gd name="connsiteY5" fmla="*/ 140106 h 2643508"/>
              <a:gd name="connsiteX6" fmla="*/ 3510844 w 5480755"/>
              <a:gd name="connsiteY6" fmla="*/ 1201262 h 2643508"/>
              <a:gd name="connsiteX7" fmla="*/ 4013200 w 5480755"/>
              <a:gd name="connsiteY7" fmla="*/ 2064862 h 2643508"/>
              <a:gd name="connsiteX8" fmla="*/ 4526844 w 5480755"/>
              <a:gd name="connsiteY8" fmla="*/ 2538995 h 2643508"/>
              <a:gd name="connsiteX9" fmla="*/ 4916311 w 5480755"/>
              <a:gd name="connsiteY9" fmla="*/ 2640595 h 2643508"/>
              <a:gd name="connsiteX10" fmla="*/ 5480755 w 5480755"/>
              <a:gd name="connsiteY10" fmla="*/ 2623662 h 2643508"/>
              <a:gd name="connsiteX0" fmla="*/ 0 w 5480755"/>
              <a:gd name="connsiteY0" fmla="*/ 2694352 h 2697265"/>
              <a:gd name="connsiteX1" fmla="*/ 970844 w 5480755"/>
              <a:gd name="connsiteY1" fmla="*/ 2564530 h 2697265"/>
              <a:gd name="connsiteX2" fmla="*/ 1535289 w 5480755"/>
              <a:gd name="connsiteY2" fmla="*/ 2000085 h 2697265"/>
              <a:gd name="connsiteX3" fmla="*/ 2037644 w 5480755"/>
              <a:gd name="connsiteY3" fmla="*/ 967152 h 2697265"/>
              <a:gd name="connsiteX4" fmla="*/ 2467578 w 5480755"/>
              <a:gd name="connsiteY4" fmla="*/ 111053 h 2697265"/>
              <a:gd name="connsiteX5" fmla="*/ 3070577 w 5480755"/>
              <a:gd name="connsiteY5" fmla="*/ 193863 h 2697265"/>
              <a:gd name="connsiteX6" fmla="*/ 3510844 w 5480755"/>
              <a:gd name="connsiteY6" fmla="*/ 1255019 h 2697265"/>
              <a:gd name="connsiteX7" fmla="*/ 4013200 w 5480755"/>
              <a:gd name="connsiteY7" fmla="*/ 2118619 h 2697265"/>
              <a:gd name="connsiteX8" fmla="*/ 4526844 w 5480755"/>
              <a:gd name="connsiteY8" fmla="*/ 2592752 h 2697265"/>
              <a:gd name="connsiteX9" fmla="*/ 4916311 w 5480755"/>
              <a:gd name="connsiteY9" fmla="*/ 2694352 h 2697265"/>
              <a:gd name="connsiteX10" fmla="*/ 5480755 w 5480755"/>
              <a:gd name="connsiteY10" fmla="*/ 2677419 h 2697265"/>
              <a:gd name="connsiteX0" fmla="*/ 0 w 5480755"/>
              <a:gd name="connsiteY0" fmla="*/ 2715319 h 2718232"/>
              <a:gd name="connsiteX1" fmla="*/ 970844 w 5480755"/>
              <a:gd name="connsiteY1" fmla="*/ 2585497 h 2718232"/>
              <a:gd name="connsiteX2" fmla="*/ 1535289 w 5480755"/>
              <a:gd name="connsiteY2" fmla="*/ 2021052 h 2718232"/>
              <a:gd name="connsiteX3" fmla="*/ 2037644 w 5480755"/>
              <a:gd name="connsiteY3" fmla="*/ 988119 h 2718232"/>
              <a:gd name="connsiteX4" fmla="*/ 2467578 w 5480755"/>
              <a:gd name="connsiteY4" fmla="*/ 132020 h 2718232"/>
              <a:gd name="connsiteX5" fmla="*/ 3070577 w 5480755"/>
              <a:gd name="connsiteY5" fmla="*/ 214830 h 2718232"/>
              <a:gd name="connsiteX6" fmla="*/ 3510844 w 5480755"/>
              <a:gd name="connsiteY6" fmla="*/ 1275986 h 2718232"/>
              <a:gd name="connsiteX7" fmla="*/ 4013200 w 5480755"/>
              <a:gd name="connsiteY7" fmla="*/ 2139586 h 2718232"/>
              <a:gd name="connsiteX8" fmla="*/ 4526844 w 5480755"/>
              <a:gd name="connsiteY8" fmla="*/ 2613719 h 2718232"/>
              <a:gd name="connsiteX9" fmla="*/ 4916311 w 5480755"/>
              <a:gd name="connsiteY9" fmla="*/ 2715319 h 2718232"/>
              <a:gd name="connsiteX10" fmla="*/ 5480755 w 5480755"/>
              <a:gd name="connsiteY10" fmla="*/ 2698386 h 2718232"/>
              <a:gd name="connsiteX0" fmla="*/ 0 w 5480755"/>
              <a:gd name="connsiteY0" fmla="*/ 2772162 h 2775075"/>
              <a:gd name="connsiteX1" fmla="*/ 970844 w 5480755"/>
              <a:gd name="connsiteY1" fmla="*/ 2642340 h 2775075"/>
              <a:gd name="connsiteX2" fmla="*/ 1535289 w 5480755"/>
              <a:gd name="connsiteY2" fmla="*/ 2077895 h 2775075"/>
              <a:gd name="connsiteX3" fmla="*/ 2037644 w 5480755"/>
              <a:gd name="connsiteY3" fmla="*/ 1044962 h 2775075"/>
              <a:gd name="connsiteX4" fmla="*/ 2467578 w 5480755"/>
              <a:gd name="connsiteY4" fmla="*/ 188863 h 2775075"/>
              <a:gd name="connsiteX5" fmla="*/ 2921652 w 5480755"/>
              <a:gd name="connsiteY5" fmla="*/ 137640 h 2775075"/>
              <a:gd name="connsiteX6" fmla="*/ 3510844 w 5480755"/>
              <a:gd name="connsiteY6" fmla="*/ 1332829 h 2775075"/>
              <a:gd name="connsiteX7" fmla="*/ 4013200 w 5480755"/>
              <a:gd name="connsiteY7" fmla="*/ 2196429 h 2775075"/>
              <a:gd name="connsiteX8" fmla="*/ 4526844 w 5480755"/>
              <a:gd name="connsiteY8" fmla="*/ 2670562 h 2775075"/>
              <a:gd name="connsiteX9" fmla="*/ 4916311 w 5480755"/>
              <a:gd name="connsiteY9" fmla="*/ 2772162 h 2775075"/>
              <a:gd name="connsiteX10" fmla="*/ 5480755 w 5480755"/>
              <a:gd name="connsiteY10" fmla="*/ 2755229 h 2775075"/>
              <a:gd name="connsiteX0" fmla="*/ 0 w 5480755"/>
              <a:gd name="connsiteY0" fmla="*/ 2702537 h 2705450"/>
              <a:gd name="connsiteX1" fmla="*/ 970844 w 5480755"/>
              <a:gd name="connsiteY1" fmla="*/ 2572715 h 2705450"/>
              <a:gd name="connsiteX2" fmla="*/ 1535289 w 5480755"/>
              <a:gd name="connsiteY2" fmla="*/ 2008270 h 2705450"/>
              <a:gd name="connsiteX3" fmla="*/ 2037644 w 5480755"/>
              <a:gd name="connsiteY3" fmla="*/ 975337 h 2705450"/>
              <a:gd name="connsiteX4" fmla="*/ 2467578 w 5480755"/>
              <a:gd name="connsiteY4" fmla="*/ 119238 h 2705450"/>
              <a:gd name="connsiteX5" fmla="*/ 3064620 w 5480755"/>
              <a:gd name="connsiteY5" fmla="*/ 175241 h 2705450"/>
              <a:gd name="connsiteX6" fmla="*/ 3510844 w 5480755"/>
              <a:gd name="connsiteY6" fmla="*/ 1263204 h 2705450"/>
              <a:gd name="connsiteX7" fmla="*/ 4013200 w 5480755"/>
              <a:gd name="connsiteY7" fmla="*/ 2126804 h 2705450"/>
              <a:gd name="connsiteX8" fmla="*/ 4526844 w 5480755"/>
              <a:gd name="connsiteY8" fmla="*/ 2600937 h 2705450"/>
              <a:gd name="connsiteX9" fmla="*/ 4916311 w 5480755"/>
              <a:gd name="connsiteY9" fmla="*/ 2702537 h 2705450"/>
              <a:gd name="connsiteX10" fmla="*/ 5480755 w 5480755"/>
              <a:gd name="connsiteY10" fmla="*/ 2685604 h 2705450"/>
              <a:gd name="connsiteX0" fmla="*/ 0 w 5480755"/>
              <a:gd name="connsiteY0" fmla="*/ 2772625 h 2775538"/>
              <a:gd name="connsiteX1" fmla="*/ 970844 w 5480755"/>
              <a:gd name="connsiteY1" fmla="*/ 2642803 h 2775538"/>
              <a:gd name="connsiteX2" fmla="*/ 1535289 w 5480755"/>
              <a:gd name="connsiteY2" fmla="*/ 2078358 h 2775538"/>
              <a:gd name="connsiteX3" fmla="*/ 2037644 w 5480755"/>
              <a:gd name="connsiteY3" fmla="*/ 1045425 h 2775538"/>
              <a:gd name="connsiteX4" fmla="*/ 2467578 w 5480755"/>
              <a:gd name="connsiteY4" fmla="*/ 189326 h 2775538"/>
              <a:gd name="connsiteX5" fmla="*/ 3064620 w 5480755"/>
              <a:gd name="connsiteY5" fmla="*/ 245329 h 2775538"/>
              <a:gd name="connsiteX6" fmla="*/ 3510844 w 5480755"/>
              <a:gd name="connsiteY6" fmla="*/ 1333292 h 2775538"/>
              <a:gd name="connsiteX7" fmla="*/ 4013200 w 5480755"/>
              <a:gd name="connsiteY7" fmla="*/ 2196892 h 2775538"/>
              <a:gd name="connsiteX8" fmla="*/ 4526844 w 5480755"/>
              <a:gd name="connsiteY8" fmla="*/ 2671025 h 2775538"/>
              <a:gd name="connsiteX9" fmla="*/ 4916311 w 5480755"/>
              <a:gd name="connsiteY9" fmla="*/ 2772625 h 2775538"/>
              <a:gd name="connsiteX10" fmla="*/ 5480755 w 5480755"/>
              <a:gd name="connsiteY10" fmla="*/ 2755692 h 2775538"/>
              <a:gd name="connsiteX0" fmla="*/ 0 w 5480755"/>
              <a:gd name="connsiteY0" fmla="*/ 2743332 h 2746245"/>
              <a:gd name="connsiteX1" fmla="*/ 970844 w 5480755"/>
              <a:gd name="connsiteY1" fmla="*/ 2613510 h 2746245"/>
              <a:gd name="connsiteX2" fmla="*/ 1535289 w 5480755"/>
              <a:gd name="connsiteY2" fmla="*/ 2049065 h 2746245"/>
              <a:gd name="connsiteX3" fmla="*/ 2037644 w 5480755"/>
              <a:gd name="connsiteY3" fmla="*/ 1016132 h 2746245"/>
              <a:gd name="connsiteX4" fmla="*/ 2467578 w 5480755"/>
              <a:gd name="connsiteY4" fmla="*/ 160033 h 2746245"/>
              <a:gd name="connsiteX5" fmla="*/ 3008029 w 5480755"/>
              <a:gd name="connsiteY5" fmla="*/ 150509 h 2746245"/>
              <a:gd name="connsiteX6" fmla="*/ 3510844 w 5480755"/>
              <a:gd name="connsiteY6" fmla="*/ 1303999 h 2746245"/>
              <a:gd name="connsiteX7" fmla="*/ 4013200 w 5480755"/>
              <a:gd name="connsiteY7" fmla="*/ 2167599 h 2746245"/>
              <a:gd name="connsiteX8" fmla="*/ 4526844 w 5480755"/>
              <a:gd name="connsiteY8" fmla="*/ 2641732 h 2746245"/>
              <a:gd name="connsiteX9" fmla="*/ 4916311 w 5480755"/>
              <a:gd name="connsiteY9" fmla="*/ 2743332 h 2746245"/>
              <a:gd name="connsiteX10" fmla="*/ 5480755 w 5480755"/>
              <a:gd name="connsiteY10" fmla="*/ 2726399 h 2746245"/>
              <a:gd name="connsiteX0" fmla="*/ 0 w 5480755"/>
              <a:gd name="connsiteY0" fmla="*/ 2733540 h 2736453"/>
              <a:gd name="connsiteX1" fmla="*/ 970844 w 5480755"/>
              <a:gd name="connsiteY1" fmla="*/ 2603718 h 2736453"/>
              <a:gd name="connsiteX2" fmla="*/ 1535289 w 5480755"/>
              <a:gd name="connsiteY2" fmla="*/ 2039273 h 2736453"/>
              <a:gd name="connsiteX3" fmla="*/ 2037644 w 5480755"/>
              <a:gd name="connsiteY3" fmla="*/ 1006340 h 2736453"/>
              <a:gd name="connsiteX4" fmla="*/ 2467578 w 5480755"/>
              <a:gd name="connsiteY4" fmla="*/ 150241 h 2736453"/>
              <a:gd name="connsiteX5" fmla="*/ 3011008 w 5480755"/>
              <a:gd name="connsiteY5" fmla="*/ 155609 h 2736453"/>
              <a:gd name="connsiteX6" fmla="*/ 3510844 w 5480755"/>
              <a:gd name="connsiteY6" fmla="*/ 1294207 h 2736453"/>
              <a:gd name="connsiteX7" fmla="*/ 4013200 w 5480755"/>
              <a:gd name="connsiteY7" fmla="*/ 2157807 h 2736453"/>
              <a:gd name="connsiteX8" fmla="*/ 4526844 w 5480755"/>
              <a:gd name="connsiteY8" fmla="*/ 2631940 h 2736453"/>
              <a:gd name="connsiteX9" fmla="*/ 4916311 w 5480755"/>
              <a:gd name="connsiteY9" fmla="*/ 2733540 h 2736453"/>
              <a:gd name="connsiteX10" fmla="*/ 5480755 w 5480755"/>
              <a:gd name="connsiteY10" fmla="*/ 2716607 h 2736453"/>
              <a:gd name="connsiteX0" fmla="*/ 0 w 5480755"/>
              <a:gd name="connsiteY0" fmla="*/ 2775138 h 2778051"/>
              <a:gd name="connsiteX1" fmla="*/ 970844 w 5480755"/>
              <a:gd name="connsiteY1" fmla="*/ 2645316 h 2778051"/>
              <a:gd name="connsiteX2" fmla="*/ 1535289 w 5480755"/>
              <a:gd name="connsiteY2" fmla="*/ 2080871 h 2778051"/>
              <a:gd name="connsiteX3" fmla="*/ 2037644 w 5480755"/>
              <a:gd name="connsiteY3" fmla="*/ 1047938 h 2778051"/>
              <a:gd name="connsiteX4" fmla="*/ 2467578 w 5480755"/>
              <a:gd name="connsiteY4" fmla="*/ 191839 h 2778051"/>
              <a:gd name="connsiteX5" fmla="*/ 3011008 w 5480755"/>
              <a:gd name="connsiteY5" fmla="*/ 197207 h 2778051"/>
              <a:gd name="connsiteX6" fmla="*/ 3510844 w 5480755"/>
              <a:gd name="connsiteY6" fmla="*/ 1335805 h 2778051"/>
              <a:gd name="connsiteX7" fmla="*/ 4013200 w 5480755"/>
              <a:gd name="connsiteY7" fmla="*/ 2199405 h 2778051"/>
              <a:gd name="connsiteX8" fmla="*/ 4526844 w 5480755"/>
              <a:gd name="connsiteY8" fmla="*/ 2673538 h 2778051"/>
              <a:gd name="connsiteX9" fmla="*/ 4916311 w 5480755"/>
              <a:gd name="connsiteY9" fmla="*/ 2775138 h 2778051"/>
              <a:gd name="connsiteX10" fmla="*/ 5480755 w 5480755"/>
              <a:gd name="connsiteY10" fmla="*/ 2758205 h 2778051"/>
              <a:gd name="connsiteX0" fmla="*/ 0 w 5480755"/>
              <a:gd name="connsiteY0" fmla="*/ 2788045 h 2790958"/>
              <a:gd name="connsiteX1" fmla="*/ 970844 w 5480755"/>
              <a:gd name="connsiteY1" fmla="*/ 2658223 h 2790958"/>
              <a:gd name="connsiteX2" fmla="*/ 1535289 w 5480755"/>
              <a:gd name="connsiteY2" fmla="*/ 2093778 h 2790958"/>
              <a:gd name="connsiteX3" fmla="*/ 1957225 w 5480755"/>
              <a:gd name="connsiteY3" fmla="*/ 1314017 h 2790958"/>
              <a:gd name="connsiteX4" fmla="*/ 2467578 w 5480755"/>
              <a:gd name="connsiteY4" fmla="*/ 204746 h 2790958"/>
              <a:gd name="connsiteX5" fmla="*/ 3011008 w 5480755"/>
              <a:gd name="connsiteY5" fmla="*/ 210114 h 2790958"/>
              <a:gd name="connsiteX6" fmla="*/ 3510844 w 5480755"/>
              <a:gd name="connsiteY6" fmla="*/ 1348712 h 2790958"/>
              <a:gd name="connsiteX7" fmla="*/ 4013200 w 5480755"/>
              <a:gd name="connsiteY7" fmla="*/ 2212312 h 2790958"/>
              <a:gd name="connsiteX8" fmla="*/ 4526844 w 5480755"/>
              <a:gd name="connsiteY8" fmla="*/ 2686445 h 2790958"/>
              <a:gd name="connsiteX9" fmla="*/ 4916311 w 5480755"/>
              <a:gd name="connsiteY9" fmla="*/ 2788045 h 2790958"/>
              <a:gd name="connsiteX10" fmla="*/ 5480755 w 5480755"/>
              <a:gd name="connsiteY10" fmla="*/ 2771112 h 2790958"/>
              <a:gd name="connsiteX0" fmla="*/ 0 w 5480755"/>
              <a:gd name="connsiteY0" fmla="*/ 2780098 h 2783011"/>
              <a:gd name="connsiteX1" fmla="*/ 970844 w 5480755"/>
              <a:gd name="connsiteY1" fmla="*/ 2650276 h 2783011"/>
              <a:gd name="connsiteX2" fmla="*/ 1535289 w 5480755"/>
              <a:gd name="connsiteY2" fmla="*/ 2085831 h 2783011"/>
              <a:gd name="connsiteX3" fmla="*/ 1957225 w 5480755"/>
              <a:gd name="connsiteY3" fmla="*/ 1306070 h 2783011"/>
              <a:gd name="connsiteX4" fmla="*/ 2542040 w 5480755"/>
              <a:gd name="connsiteY4" fmla="*/ 104466 h 2783011"/>
              <a:gd name="connsiteX5" fmla="*/ 3011008 w 5480755"/>
              <a:gd name="connsiteY5" fmla="*/ 202167 h 2783011"/>
              <a:gd name="connsiteX6" fmla="*/ 3510844 w 5480755"/>
              <a:gd name="connsiteY6" fmla="*/ 1340765 h 2783011"/>
              <a:gd name="connsiteX7" fmla="*/ 4013200 w 5480755"/>
              <a:gd name="connsiteY7" fmla="*/ 2204365 h 2783011"/>
              <a:gd name="connsiteX8" fmla="*/ 4526844 w 5480755"/>
              <a:gd name="connsiteY8" fmla="*/ 2678498 h 2783011"/>
              <a:gd name="connsiteX9" fmla="*/ 4916311 w 5480755"/>
              <a:gd name="connsiteY9" fmla="*/ 2780098 h 2783011"/>
              <a:gd name="connsiteX10" fmla="*/ 5480755 w 5480755"/>
              <a:gd name="connsiteY10" fmla="*/ 2763165 h 2783011"/>
              <a:gd name="connsiteX0" fmla="*/ 0 w 5480755"/>
              <a:gd name="connsiteY0" fmla="*/ 2813670 h 2816583"/>
              <a:gd name="connsiteX1" fmla="*/ 970844 w 5480755"/>
              <a:gd name="connsiteY1" fmla="*/ 2683848 h 2816583"/>
              <a:gd name="connsiteX2" fmla="*/ 1535289 w 5480755"/>
              <a:gd name="connsiteY2" fmla="*/ 2119403 h 2816583"/>
              <a:gd name="connsiteX3" fmla="*/ 1957225 w 5480755"/>
              <a:gd name="connsiteY3" fmla="*/ 1339642 h 2816583"/>
              <a:gd name="connsiteX4" fmla="*/ 2542040 w 5480755"/>
              <a:gd name="connsiteY4" fmla="*/ 138038 h 2816583"/>
              <a:gd name="connsiteX5" fmla="*/ 2975266 w 5480755"/>
              <a:gd name="connsiteY5" fmla="*/ 164255 h 2816583"/>
              <a:gd name="connsiteX6" fmla="*/ 3510844 w 5480755"/>
              <a:gd name="connsiteY6" fmla="*/ 1374337 h 2816583"/>
              <a:gd name="connsiteX7" fmla="*/ 4013200 w 5480755"/>
              <a:gd name="connsiteY7" fmla="*/ 2237937 h 2816583"/>
              <a:gd name="connsiteX8" fmla="*/ 4526844 w 5480755"/>
              <a:gd name="connsiteY8" fmla="*/ 2712070 h 2816583"/>
              <a:gd name="connsiteX9" fmla="*/ 4916311 w 5480755"/>
              <a:gd name="connsiteY9" fmla="*/ 2813670 h 2816583"/>
              <a:gd name="connsiteX10" fmla="*/ 5480755 w 5480755"/>
              <a:gd name="connsiteY10" fmla="*/ 2796737 h 2816583"/>
              <a:gd name="connsiteX0" fmla="*/ 0 w 5480755"/>
              <a:gd name="connsiteY0" fmla="*/ 2804520 h 2807433"/>
              <a:gd name="connsiteX1" fmla="*/ 970844 w 5480755"/>
              <a:gd name="connsiteY1" fmla="*/ 2674698 h 2807433"/>
              <a:gd name="connsiteX2" fmla="*/ 1535289 w 5480755"/>
              <a:gd name="connsiteY2" fmla="*/ 2110253 h 2807433"/>
              <a:gd name="connsiteX3" fmla="*/ 1957225 w 5480755"/>
              <a:gd name="connsiteY3" fmla="*/ 1330492 h 2807433"/>
              <a:gd name="connsiteX4" fmla="*/ 2542040 w 5480755"/>
              <a:gd name="connsiteY4" fmla="*/ 128888 h 2807433"/>
              <a:gd name="connsiteX5" fmla="*/ 2966331 w 5480755"/>
              <a:gd name="connsiteY5" fmla="*/ 172976 h 2807433"/>
              <a:gd name="connsiteX6" fmla="*/ 3510844 w 5480755"/>
              <a:gd name="connsiteY6" fmla="*/ 1365187 h 2807433"/>
              <a:gd name="connsiteX7" fmla="*/ 4013200 w 5480755"/>
              <a:gd name="connsiteY7" fmla="*/ 2228787 h 2807433"/>
              <a:gd name="connsiteX8" fmla="*/ 4526844 w 5480755"/>
              <a:gd name="connsiteY8" fmla="*/ 2702920 h 2807433"/>
              <a:gd name="connsiteX9" fmla="*/ 4916311 w 5480755"/>
              <a:gd name="connsiteY9" fmla="*/ 2804520 h 2807433"/>
              <a:gd name="connsiteX10" fmla="*/ 5480755 w 5480755"/>
              <a:gd name="connsiteY10" fmla="*/ 2787587 h 2807433"/>
              <a:gd name="connsiteX0" fmla="*/ 0 w 5480755"/>
              <a:gd name="connsiteY0" fmla="*/ 2804520 h 2811015"/>
              <a:gd name="connsiteX1" fmla="*/ 970844 w 5480755"/>
              <a:gd name="connsiteY1" fmla="*/ 2674698 h 2811015"/>
              <a:gd name="connsiteX2" fmla="*/ 1535289 w 5480755"/>
              <a:gd name="connsiteY2" fmla="*/ 2110253 h 2811015"/>
              <a:gd name="connsiteX3" fmla="*/ 1957225 w 5480755"/>
              <a:gd name="connsiteY3" fmla="*/ 1330492 h 2811015"/>
              <a:gd name="connsiteX4" fmla="*/ 2542040 w 5480755"/>
              <a:gd name="connsiteY4" fmla="*/ 128888 h 2811015"/>
              <a:gd name="connsiteX5" fmla="*/ 2966331 w 5480755"/>
              <a:gd name="connsiteY5" fmla="*/ 172976 h 2811015"/>
              <a:gd name="connsiteX6" fmla="*/ 3510844 w 5480755"/>
              <a:gd name="connsiteY6" fmla="*/ 1365187 h 2811015"/>
              <a:gd name="connsiteX7" fmla="*/ 4013200 w 5480755"/>
              <a:gd name="connsiteY7" fmla="*/ 2228787 h 2811015"/>
              <a:gd name="connsiteX8" fmla="*/ 4526844 w 5480755"/>
              <a:gd name="connsiteY8" fmla="*/ 2702920 h 2811015"/>
              <a:gd name="connsiteX9" fmla="*/ 4916311 w 5480755"/>
              <a:gd name="connsiteY9" fmla="*/ 2804520 h 2811015"/>
              <a:gd name="connsiteX10" fmla="*/ 5480755 w 5480755"/>
              <a:gd name="connsiteY10" fmla="*/ 2808437 h 28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80755" h="2811015">
                <a:moveTo>
                  <a:pt x="0" y="2804520"/>
                </a:moveTo>
                <a:cubicBezTo>
                  <a:pt x="357481" y="2797464"/>
                  <a:pt x="714963" y="2790409"/>
                  <a:pt x="970844" y="2674698"/>
                </a:cubicBezTo>
                <a:cubicBezTo>
                  <a:pt x="1226725" y="2558987"/>
                  <a:pt x="1370892" y="2334287"/>
                  <a:pt x="1535289" y="2110253"/>
                </a:cubicBezTo>
                <a:cubicBezTo>
                  <a:pt x="1699686" y="1886219"/>
                  <a:pt x="1789433" y="1660720"/>
                  <a:pt x="1957225" y="1330492"/>
                </a:cubicBezTo>
                <a:cubicBezTo>
                  <a:pt x="2125017" y="1000265"/>
                  <a:pt x="2373856" y="321807"/>
                  <a:pt x="2542040" y="128888"/>
                </a:cubicBezTo>
                <a:cubicBezTo>
                  <a:pt x="2710224" y="-64031"/>
                  <a:pt x="2804864" y="-33074"/>
                  <a:pt x="2966331" y="172976"/>
                </a:cubicBezTo>
                <a:cubicBezTo>
                  <a:pt x="3127798" y="379026"/>
                  <a:pt x="3336366" y="1022552"/>
                  <a:pt x="3510844" y="1365187"/>
                </a:cubicBezTo>
                <a:cubicBezTo>
                  <a:pt x="3685322" y="1707822"/>
                  <a:pt x="3843867" y="2005832"/>
                  <a:pt x="4013200" y="2228787"/>
                </a:cubicBezTo>
                <a:cubicBezTo>
                  <a:pt x="4182533" y="2451742"/>
                  <a:pt x="4376326" y="2606964"/>
                  <a:pt x="4526844" y="2702920"/>
                </a:cubicBezTo>
                <a:cubicBezTo>
                  <a:pt x="4677363" y="2798875"/>
                  <a:pt x="4757326" y="2786934"/>
                  <a:pt x="4916311" y="2804520"/>
                </a:cubicBezTo>
                <a:cubicBezTo>
                  <a:pt x="5075296" y="2822106"/>
                  <a:pt x="5298251" y="2797148"/>
                  <a:pt x="5480755" y="2808437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A51833B-4374-43DB-84D8-3F554DC5C44C}"/>
              </a:ext>
            </a:extLst>
          </p:cNvPr>
          <p:cNvSpPr/>
          <p:nvPr/>
        </p:nvSpPr>
        <p:spPr>
          <a:xfrm>
            <a:off x="10159181" y="1539374"/>
            <a:ext cx="5480755" cy="2811015"/>
          </a:xfrm>
          <a:custGeom>
            <a:avLst/>
            <a:gdLst>
              <a:gd name="connsiteX0" fmla="*/ 0 w 5480755"/>
              <a:gd name="connsiteY0" fmla="*/ 2775668 h 2778581"/>
              <a:gd name="connsiteX1" fmla="*/ 970844 w 5480755"/>
              <a:gd name="connsiteY1" fmla="*/ 2645846 h 2778581"/>
              <a:gd name="connsiteX2" fmla="*/ 1535289 w 5480755"/>
              <a:gd name="connsiteY2" fmla="*/ 2081401 h 2778581"/>
              <a:gd name="connsiteX3" fmla="*/ 2037644 w 5480755"/>
              <a:gd name="connsiteY3" fmla="*/ 1048468 h 2778581"/>
              <a:gd name="connsiteX4" fmla="*/ 2556933 w 5480755"/>
              <a:gd name="connsiteY4" fmla="*/ 49401 h 2778581"/>
              <a:gd name="connsiteX5" fmla="*/ 3070577 w 5480755"/>
              <a:gd name="connsiteY5" fmla="*/ 275179 h 2778581"/>
              <a:gd name="connsiteX6" fmla="*/ 3510844 w 5480755"/>
              <a:gd name="connsiteY6" fmla="*/ 1336335 h 2778581"/>
              <a:gd name="connsiteX7" fmla="*/ 4013200 w 5480755"/>
              <a:gd name="connsiteY7" fmla="*/ 2199935 h 2778581"/>
              <a:gd name="connsiteX8" fmla="*/ 4526844 w 5480755"/>
              <a:gd name="connsiteY8" fmla="*/ 2674068 h 2778581"/>
              <a:gd name="connsiteX9" fmla="*/ 4916311 w 5480755"/>
              <a:gd name="connsiteY9" fmla="*/ 2775668 h 2778581"/>
              <a:gd name="connsiteX10" fmla="*/ 5480755 w 5480755"/>
              <a:gd name="connsiteY10" fmla="*/ 2758735 h 2778581"/>
              <a:gd name="connsiteX0" fmla="*/ 0 w 5480755"/>
              <a:gd name="connsiteY0" fmla="*/ 2615540 h 2618453"/>
              <a:gd name="connsiteX1" fmla="*/ 970844 w 5480755"/>
              <a:gd name="connsiteY1" fmla="*/ 2485718 h 2618453"/>
              <a:gd name="connsiteX2" fmla="*/ 1535289 w 5480755"/>
              <a:gd name="connsiteY2" fmla="*/ 1921273 h 2618453"/>
              <a:gd name="connsiteX3" fmla="*/ 2037644 w 5480755"/>
              <a:gd name="connsiteY3" fmla="*/ 888340 h 2618453"/>
              <a:gd name="connsiteX4" fmla="*/ 2464600 w 5480755"/>
              <a:gd name="connsiteY4" fmla="*/ 115639 h 2618453"/>
              <a:gd name="connsiteX5" fmla="*/ 3070577 w 5480755"/>
              <a:gd name="connsiteY5" fmla="*/ 115051 h 2618453"/>
              <a:gd name="connsiteX6" fmla="*/ 3510844 w 5480755"/>
              <a:gd name="connsiteY6" fmla="*/ 1176207 h 2618453"/>
              <a:gd name="connsiteX7" fmla="*/ 4013200 w 5480755"/>
              <a:gd name="connsiteY7" fmla="*/ 2039807 h 2618453"/>
              <a:gd name="connsiteX8" fmla="*/ 4526844 w 5480755"/>
              <a:gd name="connsiteY8" fmla="*/ 2513940 h 2618453"/>
              <a:gd name="connsiteX9" fmla="*/ 4916311 w 5480755"/>
              <a:gd name="connsiteY9" fmla="*/ 2615540 h 2618453"/>
              <a:gd name="connsiteX10" fmla="*/ 5480755 w 5480755"/>
              <a:gd name="connsiteY10" fmla="*/ 2598607 h 2618453"/>
              <a:gd name="connsiteX0" fmla="*/ 0 w 5480755"/>
              <a:gd name="connsiteY0" fmla="*/ 2637177 h 2640090"/>
              <a:gd name="connsiteX1" fmla="*/ 970844 w 5480755"/>
              <a:gd name="connsiteY1" fmla="*/ 2507355 h 2640090"/>
              <a:gd name="connsiteX2" fmla="*/ 1535289 w 5480755"/>
              <a:gd name="connsiteY2" fmla="*/ 1942910 h 2640090"/>
              <a:gd name="connsiteX3" fmla="*/ 2037644 w 5480755"/>
              <a:gd name="connsiteY3" fmla="*/ 909977 h 2640090"/>
              <a:gd name="connsiteX4" fmla="*/ 2464600 w 5480755"/>
              <a:gd name="connsiteY4" fmla="*/ 137276 h 2640090"/>
              <a:gd name="connsiteX5" fmla="*/ 3070577 w 5480755"/>
              <a:gd name="connsiteY5" fmla="*/ 136688 h 2640090"/>
              <a:gd name="connsiteX6" fmla="*/ 3510844 w 5480755"/>
              <a:gd name="connsiteY6" fmla="*/ 1197844 h 2640090"/>
              <a:gd name="connsiteX7" fmla="*/ 4013200 w 5480755"/>
              <a:gd name="connsiteY7" fmla="*/ 2061444 h 2640090"/>
              <a:gd name="connsiteX8" fmla="*/ 4526844 w 5480755"/>
              <a:gd name="connsiteY8" fmla="*/ 2535577 h 2640090"/>
              <a:gd name="connsiteX9" fmla="*/ 4916311 w 5480755"/>
              <a:gd name="connsiteY9" fmla="*/ 2637177 h 2640090"/>
              <a:gd name="connsiteX10" fmla="*/ 5480755 w 5480755"/>
              <a:gd name="connsiteY10" fmla="*/ 2620244 h 2640090"/>
              <a:gd name="connsiteX0" fmla="*/ 0 w 5480755"/>
              <a:gd name="connsiteY0" fmla="*/ 2640595 h 2643508"/>
              <a:gd name="connsiteX1" fmla="*/ 970844 w 5480755"/>
              <a:gd name="connsiteY1" fmla="*/ 2510773 h 2643508"/>
              <a:gd name="connsiteX2" fmla="*/ 1535289 w 5480755"/>
              <a:gd name="connsiteY2" fmla="*/ 1946328 h 2643508"/>
              <a:gd name="connsiteX3" fmla="*/ 2037644 w 5480755"/>
              <a:gd name="connsiteY3" fmla="*/ 913395 h 2643508"/>
              <a:gd name="connsiteX4" fmla="*/ 2464600 w 5480755"/>
              <a:gd name="connsiteY4" fmla="*/ 140694 h 2643508"/>
              <a:gd name="connsiteX5" fmla="*/ 3070577 w 5480755"/>
              <a:gd name="connsiteY5" fmla="*/ 140106 h 2643508"/>
              <a:gd name="connsiteX6" fmla="*/ 3510844 w 5480755"/>
              <a:gd name="connsiteY6" fmla="*/ 1201262 h 2643508"/>
              <a:gd name="connsiteX7" fmla="*/ 4013200 w 5480755"/>
              <a:gd name="connsiteY7" fmla="*/ 2064862 h 2643508"/>
              <a:gd name="connsiteX8" fmla="*/ 4526844 w 5480755"/>
              <a:gd name="connsiteY8" fmla="*/ 2538995 h 2643508"/>
              <a:gd name="connsiteX9" fmla="*/ 4916311 w 5480755"/>
              <a:gd name="connsiteY9" fmla="*/ 2640595 h 2643508"/>
              <a:gd name="connsiteX10" fmla="*/ 5480755 w 5480755"/>
              <a:gd name="connsiteY10" fmla="*/ 2623662 h 2643508"/>
              <a:gd name="connsiteX0" fmla="*/ 0 w 5480755"/>
              <a:gd name="connsiteY0" fmla="*/ 2694352 h 2697265"/>
              <a:gd name="connsiteX1" fmla="*/ 970844 w 5480755"/>
              <a:gd name="connsiteY1" fmla="*/ 2564530 h 2697265"/>
              <a:gd name="connsiteX2" fmla="*/ 1535289 w 5480755"/>
              <a:gd name="connsiteY2" fmla="*/ 2000085 h 2697265"/>
              <a:gd name="connsiteX3" fmla="*/ 2037644 w 5480755"/>
              <a:gd name="connsiteY3" fmla="*/ 967152 h 2697265"/>
              <a:gd name="connsiteX4" fmla="*/ 2467578 w 5480755"/>
              <a:gd name="connsiteY4" fmla="*/ 111053 h 2697265"/>
              <a:gd name="connsiteX5" fmla="*/ 3070577 w 5480755"/>
              <a:gd name="connsiteY5" fmla="*/ 193863 h 2697265"/>
              <a:gd name="connsiteX6" fmla="*/ 3510844 w 5480755"/>
              <a:gd name="connsiteY6" fmla="*/ 1255019 h 2697265"/>
              <a:gd name="connsiteX7" fmla="*/ 4013200 w 5480755"/>
              <a:gd name="connsiteY7" fmla="*/ 2118619 h 2697265"/>
              <a:gd name="connsiteX8" fmla="*/ 4526844 w 5480755"/>
              <a:gd name="connsiteY8" fmla="*/ 2592752 h 2697265"/>
              <a:gd name="connsiteX9" fmla="*/ 4916311 w 5480755"/>
              <a:gd name="connsiteY9" fmla="*/ 2694352 h 2697265"/>
              <a:gd name="connsiteX10" fmla="*/ 5480755 w 5480755"/>
              <a:gd name="connsiteY10" fmla="*/ 2677419 h 2697265"/>
              <a:gd name="connsiteX0" fmla="*/ 0 w 5480755"/>
              <a:gd name="connsiteY0" fmla="*/ 2715319 h 2718232"/>
              <a:gd name="connsiteX1" fmla="*/ 970844 w 5480755"/>
              <a:gd name="connsiteY1" fmla="*/ 2585497 h 2718232"/>
              <a:gd name="connsiteX2" fmla="*/ 1535289 w 5480755"/>
              <a:gd name="connsiteY2" fmla="*/ 2021052 h 2718232"/>
              <a:gd name="connsiteX3" fmla="*/ 2037644 w 5480755"/>
              <a:gd name="connsiteY3" fmla="*/ 988119 h 2718232"/>
              <a:gd name="connsiteX4" fmla="*/ 2467578 w 5480755"/>
              <a:gd name="connsiteY4" fmla="*/ 132020 h 2718232"/>
              <a:gd name="connsiteX5" fmla="*/ 3070577 w 5480755"/>
              <a:gd name="connsiteY5" fmla="*/ 214830 h 2718232"/>
              <a:gd name="connsiteX6" fmla="*/ 3510844 w 5480755"/>
              <a:gd name="connsiteY6" fmla="*/ 1275986 h 2718232"/>
              <a:gd name="connsiteX7" fmla="*/ 4013200 w 5480755"/>
              <a:gd name="connsiteY7" fmla="*/ 2139586 h 2718232"/>
              <a:gd name="connsiteX8" fmla="*/ 4526844 w 5480755"/>
              <a:gd name="connsiteY8" fmla="*/ 2613719 h 2718232"/>
              <a:gd name="connsiteX9" fmla="*/ 4916311 w 5480755"/>
              <a:gd name="connsiteY9" fmla="*/ 2715319 h 2718232"/>
              <a:gd name="connsiteX10" fmla="*/ 5480755 w 5480755"/>
              <a:gd name="connsiteY10" fmla="*/ 2698386 h 2718232"/>
              <a:gd name="connsiteX0" fmla="*/ 0 w 5480755"/>
              <a:gd name="connsiteY0" fmla="*/ 2772162 h 2775075"/>
              <a:gd name="connsiteX1" fmla="*/ 970844 w 5480755"/>
              <a:gd name="connsiteY1" fmla="*/ 2642340 h 2775075"/>
              <a:gd name="connsiteX2" fmla="*/ 1535289 w 5480755"/>
              <a:gd name="connsiteY2" fmla="*/ 2077895 h 2775075"/>
              <a:gd name="connsiteX3" fmla="*/ 2037644 w 5480755"/>
              <a:gd name="connsiteY3" fmla="*/ 1044962 h 2775075"/>
              <a:gd name="connsiteX4" fmla="*/ 2467578 w 5480755"/>
              <a:gd name="connsiteY4" fmla="*/ 188863 h 2775075"/>
              <a:gd name="connsiteX5" fmla="*/ 2921652 w 5480755"/>
              <a:gd name="connsiteY5" fmla="*/ 137640 h 2775075"/>
              <a:gd name="connsiteX6" fmla="*/ 3510844 w 5480755"/>
              <a:gd name="connsiteY6" fmla="*/ 1332829 h 2775075"/>
              <a:gd name="connsiteX7" fmla="*/ 4013200 w 5480755"/>
              <a:gd name="connsiteY7" fmla="*/ 2196429 h 2775075"/>
              <a:gd name="connsiteX8" fmla="*/ 4526844 w 5480755"/>
              <a:gd name="connsiteY8" fmla="*/ 2670562 h 2775075"/>
              <a:gd name="connsiteX9" fmla="*/ 4916311 w 5480755"/>
              <a:gd name="connsiteY9" fmla="*/ 2772162 h 2775075"/>
              <a:gd name="connsiteX10" fmla="*/ 5480755 w 5480755"/>
              <a:gd name="connsiteY10" fmla="*/ 2755229 h 2775075"/>
              <a:gd name="connsiteX0" fmla="*/ 0 w 5480755"/>
              <a:gd name="connsiteY0" fmla="*/ 2702537 h 2705450"/>
              <a:gd name="connsiteX1" fmla="*/ 970844 w 5480755"/>
              <a:gd name="connsiteY1" fmla="*/ 2572715 h 2705450"/>
              <a:gd name="connsiteX2" fmla="*/ 1535289 w 5480755"/>
              <a:gd name="connsiteY2" fmla="*/ 2008270 h 2705450"/>
              <a:gd name="connsiteX3" fmla="*/ 2037644 w 5480755"/>
              <a:gd name="connsiteY3" fmla="*/ 975337 h 2705450"/>
              <a:gd name="connsiteX4" fmla="*/ 2467578 w 5480755"/>
              <a:gd name="connsiteY4" fmla="*/ 119238 h 2705450"/>
              <a:gd name="connsiteX5" fmla="*/ 3064620 w 5480755"/>
              <a:gd name="connsiteY5" fmla="*/ 175241 h 2705450"/>
              <a:gd name="connsiteX6" fmla="*/ 3510844 w 5480755"/>
              <a:gd name="connsiteY6" fmla="*/ 1263204 h 2705450"/>
              <a:gd name="connsiteX7" fmla="*/ 4013200 w 5480755"/>
              <a:gd name="connsiteY7" fmla="*/ 2126804 h 2705450"/>
              <a:gd name="connsiteX8" fmla="*/ 4526844 w 5480755"/>
              <a:gd name="connsiteY8" fmla="*/ 2600937 h 2705450"/>
              <a:gd name="connsiteX9" fmla="*/ 4916311 w 5480755"/>
              <a:gd name="connsiteY9" fmla="*/ 2702537 h 2705450"/>
              <a:gd name="connsiteX10" fmla="*/ 5480755 w 5480755"/>
              <a:gd name="connsiteY10" fmla="*/ 2685604 h 2705450"/>
              <a:gd name="connsiteX0" fmla="*/ 0 w 5480755"/>
              <a:gd name="connsiteY0" fmla="*/ 2772625 h 2775538"/>
              <a:gd name="connsiteX1" fmla="*/ 970844 w 5480755"/>
              <a:gd name="connsiteY1" fmla="*/ 2642803 h 2775538"/>
              <a:gd name="connsiteX2" fmla="*/ 1535289 w 5480755"/>
              <a:gd name="connsiteY2" fmla="*/ 2078358 h 2775538"/>
              <a:gd name="connsiteX3" fmla="*/ 2037644 w 5480755"/>
              <a:gd name="connsiteY3" fmla="*/ 1045425 h 2775538"/>
              <a:gd name="connsiteX4" fmla="*/ 2467578 w 5480755"/>
              <a:gd name="connsiteY4" fmla="*/ 189326 h 2775538"/>
              <a:gd name="connsiteX5" fmla="*/ 3064620 w 5480755"/>
              <a:gd name="connsiteY5" fmla="*/ 245329 h 2775538"/>
              <a:gd name="connsiteX6" fmla="*/ 3510844 w 5480755"/>
              <a:gd name="connsiteY6" fmla="*/ 1333292 h 2775538"/>
              <a:gd name="connsiteX7" fmla="*/ 4013200 w 5480755"/>
              <a:gd name="connsiteY7" fmla="*/ 2196892 h 2775538"/>
              <a:gd name="connsiteX8" fmla="*/ 4526844 w 5480755"/>
              <a:gd name="connsiteY8" fmla="*/ 2671025 h 2775538"/>
              <a:gd name="connsiteX9" fmla="*/ 4916311 w 5480755"/>
              <a:gd name="connsiteY9" fmla="*/ 2772625 h 2775538"/>
              <a:gd name="connsiteX10" fmla="*/ 5480755 w 5480755"/>
              <a:gd name="connsiteY10" fmla="*/ 2755692 h 2775538"/>
              <a:gd name="connsiteX0" fmla="*/ 0 w 5480755"/>
              <a:gd name="connsiteY0" fmla="*/ 2743332 h 2746245"/>
              <a:gd name="connsiteX1" fmla="*/ 970844 w 5480755"/>
              <a:gd name="connsiteY1" fmla="*/ 2613510 h 2746245"/>
              <a:gd name="connsiteX2" fmla="*/ 1535289 w 5480755"/>
              <a:gd name="connsiteY2" fmla="*/ 2049065 h 2746245"/>
              <a:gd name="connsiteX3" fmla="*/ 2037644 w 5480755"/>
              <a:gd name="connsiteY3" fmla="*/ 1016132 h 2746245"/>
              <a:gd name="connsiteX4" fmla="*/ 2467578 w 5480755"/>
              <a:gd name="connsiteY4" fmla="*/ 160033 h 2746245"/>
              <a:gd name="connsiteX5" fmla="*/ 3008029 w 5480755"/>
              <a:gd name="connsiteY5" fmla="*/ 150509 h 2746245"/>
              <a:gd name="connsiteX6" fmla="*/ 3510844 w 5480755"/>
              <a:gd name="connsiteY6" fmla="*/ 1303999 h 2746245"/>
              <a:gd name="connsiteX7" fmla="*/ 4013200 w 5480755"/>
              <a:gd name="connsiteY7" fmla="*/ 2167599 h 2746245"/>
              <a:gd name="connsiteX8" fmla="*/ 4526844 w 5480755"/>
              <a:gd name="connsiteY8" fmla="*/ 2641732 h 2746245"/>
              <a:gd name="connsiteX9" fmla="*/ 4916311 w 5480755"/>
              <a:gd name="connsiteY9" fmla="*/ 2743332 h 2746245"/>
              <a:gd name="connsiteX10" fmla="*/ 5480755 w 5480755"/>
              <a:gd name="connsiteY10" fmla="*/ 2726399 h 2746245"/>
              <a:gd name="connsiteX0" fmla="*/ 0 w 5480755"/>
              <a:gd name="connsiteY0" fmla="*/ 2733540 h 2736453"/>
              <a:gd name="connsiteX1" fmla="*/ 970844 w 5480755"/>
              <a:gd name="connsiteY1" fmla="*/ 2603718 h 2736453"/>
              <a:gd name="connsiteX2" fmla="*/ 1535289 w 5480755"/>
              <a:gd name="connsiteY2" fmla="*/ 2039273 h 2736453"/>
              <a:gd name="connsiteX3" fmla="*/ 2037644 w 5480755"/>
              <a:gd name="connsiteY3" fmla="*/ 1006340 h 2736453"/>
              <a:gd name="connsiteX4" fmla="*/ 2467578 w 5480755"/>
              <a:gd name="connsiteY4" fmla="*/ 150241 h 2736453"/>
              <a:gd name="connsiteX5" fmla="*/ 3011008 w 5480755"/>
              <a:gd name="connsiteY5" fmla="*/ 155609 h 2736453"/>
              <a:gd name="connsiteX6" fmla="*/ 3510844 w 5480755"/>
              <a:gd name="connsiteY6" fmla="*/ 1294207 h 2736453"/>
              <a:gd name="connsiteX7" fmla="*/ 4013200 w 5480755"/>
              <a:gd name="connsiteY7" fmla="*/ 2157807 h 2736453"/>
              <a:gd name="connsiteX8" fmla="*/ 4526844 w 5480755"/>
              <a:gd name="connsiteY8" fmla="*/ 2631940 h 2736453"/>
              <a:gd name="connsiteX9" fmla="*/ 4916311 w 5480755"/>
              <a:gd name="connsiteY9" fmla="*/ 2733540 h 2736453"/>
              <a:gd name="connsiteX10" fmla="*/ 5480755 w 5480755"/>
              <a:gd name="connsiteY10" fmla="*/ 2716607 h 2736453"/>
              <a:gd name="connsiteX0" fmla="*/ 0 w 5480755"/>
              <a:gd name="connsiteY0" fmla="*/ 2775138 h 2778051"/>
              <a:gd name="connsiteX1" fmla="*/ 970844 w 5480755"/>
              <a:gd name="connsiteY1" fmla="*/ 2645316 h 2778051"/>
              <a:gd name="connsiteX2" fmla="*/ 1535289 w 5480755"/>
              <a:gd name="connsiteY2" fmla="*/ 2080871 h 2778051"/>
              <a:gd name="connsiteX3" fmla="*/ 2037644 w 5480755"/>
              <a:gd name="connsiteY3" fmla="*/ 1047938 h 2778051"/>
              <a:gd name="connsiteX4" fmla="*/ 2467578 w 5480755"/>
              <a:gd name="connsiteY4" fmla="*/ 191839 h 2778051"/>
              <a:gd name="connsiteX5" fmla="*/ 3011008 w 5480755"/>
              <a:gd name="connsiteY5" fmla="*/ 197207 h 2778051"/>
              <a:gd name="connsiteX6" fmla="*/ 3510844 w 5480755"/>
              <a:gd name="connsiteY6" fmla="*/ 1335805 h 2778051"/>
              <a:gd name="connsiteX7" fmla="*/ 4013200 w 5480755"/>
              <a:gd name="connsiteY7" fmla="*/ 2199405 h 2778051"/>
              <a:gd name="connsiteX8" fmla="*/ 4526844 w 5480755"/>
              <a:gd name="connsiteY8" fmla="*/ 2673538 h 2778051"/>
              <a:gd name="connsiteX9" fmla="*/ 4916311 w 5480755"/>
              <a:gd name="connsiteY9" fmla="*/ 2775138 h 2778051"/>
              <a:gd name="connsiteX10" fmla="*/ 5480755 w 5480755"/>
              <a:gd name="connsiteY10" fmla="*/ 2758205 h 2778051"/>
              <a:gd name="connsiteX0" fmla="*/ 0 w 5480755"/>
              <a:gd name="connsiteY0" fmla="*/ 2788045 h 2790958"/>
              <a:gd name="connsiteX1" fmla="*/ 970844 w 5480755"/>
              <a:gd name="connsiteY1" fmla="*/ 2658223 h 2790958"/>
              <a:gd name="connsiteX2" fmla="*/ 1535289 w 5480755"/>
              <a:gd name="connsiteY2" fmla="*/ 2093778 h 2790958"/>
              <a:gd name="connsiteX3" fmla="*/ 1957225 w 5480755"/>
              <a:gd name="connsiteY3" fmla="*/ 1314017 h 2790958"/>
              <a:gd name="connsiteX4" fmla="*/ 2467578 w 5480755"/>
              <a:gd name="connsiteY4" fmla="*/ 204746 h 2790958"/>
              <a:gd name="connsiteX5" fmla="*/ 3011008 w 5480755"/>
              <a:gd name="connsiteY5" fmla="*/ 210114 h 2790958"/>
              <a:gd name="connsiteX6" fmla="*/ 3510844 w 5480755"/>
              <a:gd name="connsiteY6" fmla="*/ 1348712 h 2790958"/>
              <a:gd name="connsiteX7" fmla="*/ 4013200 w 5480755"/>
              <a:gd name="connsiteY7" fmla="*/ 2212312 h 2790958"/>
              <a:gd name="connsiteX8" fmla="*/ 4526844 w 5480755"/>
              <a:gd name="connsiteY8" fmla="*/ 2686445 h 2790958"/>
              <a:gd name="connsiteX9" fmla="*/ 4916311 w 5480755"/>
              <a:gd name="connsiteY9" fmla="*/ 2788045 h 2790958"/>
              <a:gd name="connsiteX10" fmla="*/ 5480755 w 5480755"/>
              <a:gd name="connsiteY10" fmla="*/ 2771112 h 2790958"/>
              <a:gd name="connsiteX0" fmla="*/ 0 w 5480755"/>
              <a:gd name="connsiteY0" fmla="*/ 2780098 h 2783011"/>
              <a:gd name="connsiteX1" fmla="*/ 970844 w 5480755"/>
              <a:gd name="connsiteY1" fmla="*/ 2650276 h 2783011"/>
              <a:gd name="connsiteX2" fmla="*/ 1535289 w 5480755"/>
              <a:gd name="connsiteY2" fmla="*/ 2085831 h 2783011"/>
              <a:gd name="connsiteX3" fmla="*/ 1957225 w 5480755"/>
              <a:gd name="connsiteY3" fmla="*/ 1306070 h 2783011"/>
              <a:gd name="connsiteX4" fmla="*/ 2542040 w 5480755"/>
              <a:gd name="connsiteY4" fmla="*/ 104466 h 2783011"/>
              <a:gd name="connsiteX5" fmla="*/ 3011008 w 5480755"/>
              <a:gd name="connsiteY5" fmla="*/ 202167 h 2783011"/>
              <a:gd name="connsiteX6" fmla="*/ 3510844 w 5480755"/>
              <a:gd name="connsiteY6" fmla="*/ 1340765 h 2783011"/>
              <a:gd name="connsiteX7" fmla="*/ 4013200 w 5480755"/>
              <a:gd name="connsiteY7" fmla="*/ 2204365 h 2783011"/>
              <a:gd name="connsiteX8" fmla="*/ 4526844 w 5480755"/>
              <a:gd name="connsiteY8" fmla="*/ 2678498 h 2783011"/>
              <a:gd name="connsiteX9" fmla="*/ 4916311 w 5480755"/>
              <a:gd name="connsiteY9" fmla="*/ 2780098 h 2783011"/>
              <a:gd name="connsiteX10" fmla="*/ 5480755 w 5480755"/>
              <a:gd name="connsiteY10" fmla="*/ 2763165 h 2783011"/>
              <a:gd name="connsiteX0" fmla="*/ 0 w 5480755"/>
              <a:gd name="connsiteY0" fmla="*/ 2813670 h 2816583"/>
              <a:gd name="connsiteX1" fmla="*/ 970844 w 5480755"/>
              <a:gd name="connsiteY1" fmla="*/ 2683848 h 2816583"/>
              <a:gd name="connsiteX2" fmla="*/ 1535289 w 5480755"/>
              <a:gd name="connsiteY2" fmla="*/ 2119403 h 2816583"/>
              <a:gd name="connsiteX3" fmla="*/ 1957225 w 5480755"/>
              <a:gd name="connsiteY3" fmla="*/ 1339642 h 2816583"/>
              <a:gd name="connsiteX4" fmla="*/ 2542040 w 5480755"/>
              <a:gd name="connsiteY4" fmla="*/ 138038 h 2816583"/>
              <a:gd name="connsiteX5" fmla="*/ 2975266 w 5480755"/>
              <a:gd name="connsiteY5" fmla="*/ 164255 h 2816583"/>
              <a:gd name="connsiteX6" fmla="*/ 3510844 w 5480755"/>
              <a:gd name="connsiteY6" fmla="*/ 1374337 h 2816583"/>
              <a:gd name="connsiteX7" fmla="*/ 4013200 w 5480755"/>
              <a:gd name="connsiteY7" fmla="*/ 2237937 h 2816583"/>
              <a:gd name="connsiteX8" fmla="*/ 4526844 w 5480755"/>
              <a:gd name="connsiteY8" fmla="*/ 2712070 h 2816583"/>
              <a:gd name="connsiteX9" fmla="*/ 4916311 w 5480755"/>
              <a:gd name="connsiteY9" fmla="*/ 2813670 h 2816583"/>
              <a:gd name="connsiteX10" fmla="*/ 5480755 w 5480755"/>
              <a:gd name="connsiteY10" fmla="*/ 2796737 h 2816583"/>
              <a:gd name="connsiteX0" fmla="*/ 0 w 5480755"/>
              <a:gd name="connsiteY0" fmla="*/ 2804520 h 2807433"/>
              <a:gd name="connsiteX1" fmla="*/ 970844 w 5480755"/>
              <a:gd name="connsiteY1" fmla="*/ 2674698 h 2807433"/>
              <a:gd name="connsiteX2" fmla="*/ 1535289 w 5480755"/>
              <a:gd name="connsiteY2" fmla="*/ 2110253 h 2807433"/>
              <a:gd name="connsiteX3" fmla="*/ 1957225 w 5480755"/>
              <a:gd name="connsiteY3" fmla="*/ 1330492 h 2807433"/>
              <a:gd name="connsiteX4" fmla="*/ 2542040 w 5480755"/>
              <a:gd name="connsiteY4" fmla="*/ 128888 h 2807433"/>
              <a:gd name="connsiteX5" fmla="*/ 2966331 w 5480755"/>
              <a:gd name="connsiteY5" fmla="*/ 172976 h 2807433"/>
              <a:gd name="connsiteX6" fmla="*/ 3510844 w 5480755"/>
              <a:gd name="connsiteY6" fmla="*/ 1365187 h 2807433"/>
              <a:gd name="connsiteX7" fmla="*/ 4013200 w 5480755"/>
              <a:gd name="connsiteY7" fmla="*/ 2228787 h 2807433"/>
              <a:gd name="connsiteX8" fmla="*/ 4526844 w 5480755"/>
              <a:gd name="connsiteY8" fmla="*/ 2702920 h 2807433"/>
              <a:gd name="connsiteX9" fmla="*/ 4916311 w 5480755"/>
              <a:gd name="connsiteY9" fmla="*/ 2804520 h 2807433"/>
              <a:gd name="connsiteX10" fmla="*/ 5480755 w 5480755"/>
              <a:gd name="connsiteY10" fmla="*/ 2787587 h 2807433"/>
              <a:gd name="connsiteX0" fmla="*/ 0 w 5480755"/>
              <a:gd name="connsiteY0" fmla="*/ 2804520 h 2811015"/>
              <a:gd name="connsiteX1" fmla="*/ 970844 w 5480755"/>
              <a:gd name="connsiteY1" fmla="*/ 2674698 h 2811015"/>
              <a:gd name="connsiteX2" fmla="*/ 1535289 w 5480755"/>
              <a:gd name="connsiteY2" fmla="*/ 2110253 h 2811015"/>
              <a:gd name="connsiteX3" fmla="*/ 1957225 w 5480755"/>
              <a:gd name="connsiteY3" fmla="*/ 1330492 h 2811015"/>
              <a:gd name="connsiteX4" fmla="*/ 2542040 w 5480755"/>
              <a:gd name="connsiteY4" fmla="*/ 128888 h 2811015"/>
              <a:gd name="connsiteX5" fmla="*/ 2966331 w 5480755"/>
              <a:gd name="connsiteY5" fmla="*/ 172976 h 2811015"/>
              <a:gd name="connsiteX6" fmla="*/ 3510844 w 5480755"/>
              <a:gd name="connsiteY6" fmla="*/ 1365187 h 2811015"/>
              <a:gd name="connsiteX7" fmla="*/ 4013200 w 5480755"/>
              <a:gd name="connsiteY7" fmla="*/ 2228787 h 2811015"/>
              <a:gd name="connsiteX8" fmla="*/ 4526844 w 5480755"/>
              <a:gd name="connsiteY8" fmla="*/ 2702920 h 2811015"/>
              <a:gd name="connsiteX9" fmla="*/ 4916311 w 5480755"/>
              <a:gd name="connsiteY9" fmla="*/ 2804520 h 2811015"/>
              <a:gd name="connsiteX10" fmla="*/ 5480755 w 5480755"/>
              <a:gd name="connsiteY10" fmla="*/ 2808437 h 28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80755" h="2811015">
                <a:moveTo>
                  <a:pt x="0" y="2804520"/>
                </a:moveTo>
                <a:cubicBezTo>
                  <a:pt x="357481" y="2797464"/>
                  <a:pt x="714963" y="2790409"/>
                  <a:pt x="970844" y="2674698"/>
                </a:cubicBezTo>
                <a:cubicBezTo>
                  <a:pt x="1226725" y="2558987"/>
                  <a:pt x="1370892" y="2334287"/>
                  <a:pt x="1535289" y="2110253"/>
                </a:cubicBezTo>
                <a:cubicBezTo>
                  <a:pt x="1699686" y="1886219"/>
                  <a:pt x="1789433" y="1660720"/>
                  <a:pt x="1957225" y="1330492"/>
                </a:cubicBezTo>
                <a:cubicBezTo>
                  <a:pt x="2125017" y="1000265"/>
                  <a:pt x="2373856" y="321807"/>
                  <a:pt x="2542040" y="128888"/>
                </a:cubicBezTo>
                <a:cubicBezTo>
                  <a:pt x="2710224" y="-64031"/>
                  <a:pt x="2804864" y="-33074"/>
                  <a:pt x="2966331" y="172976"/>
                </a:cubicBezTo>
                <a:cubicBezTo>
                  <a:pt x="3127798" y="379026"/>
                  <a:pt x="3336366" y="1022552"/>
                  <a:pt x="3510844" y="1365187"/>
                </a:cubicBezTo>
                <a:cubicBezTo>
                  <a:pt x="3685322" y="1707822"/>
                  <a:pt x="3843867" y="2005832"/>
                  <a:pt x="4013200" y="2228787"/>
                </a:cubicBezTo>
                <a:cubicBezTo>
                  <a:pt x="4182533" y="2451742"/>
                  <a:pt x="4376326" y="2606964"/>
                  <a:pt x="4526844" y="2702920"/>
                </a:cubicBezTo>
                <a:cubicBezTo>
                  <a:pt x="4677363" y="2798875"/>
                  <a:pt x="4757326" y="2786934"/>
                  <a:pt x="4916311" y="2804520"/>
                </a:cubicBezTo>
                <a:cubicBezTo>
                  <a:pt x="5075296" y="2822106"/>
                  <a:pt x="5298251" y="2797148"/>
                  <a:pt x="5480755" y="2808437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21F9FD-281A-4A9A-9A36-8AFCA8BEB1AB}"/>
              </a:ext>
            </a:extLst>
          </p:cNvPr>
          <p:cNvCxnSpPr/>
          <p:nvPr/>
        </p:nvCxnSpPr>
        <p:spPr>
          <a:xfrm>
            <a:off x="12214776" y="2755308"/>
            <a:ext cx="0" cy="2563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9257228-B97B-4270-90B1-EB8C4E985803}"/>
              </a:ext>
            </a:extLst>
          </p:cNvPr>
          <p:cNvCxnSpPr/>
          <p:nvPr/>
        </p:nvCxnSpPr>
        <p:spPr>
          <a:xfrm>
            <a:off x="13563891" y="2755308"/>
            <a:ext cx="0" cy="2563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702986-E0E3-4378-A08D-56D5E1E6845C}"/>
              </a:ext>
            </a:extLst>
          </p:cNvPr>
          <p:cNvSpPr/>
          <p:nvPr/>
        </p:nvSpPr>
        <p:spPr>
          <a:xfrm>
            <a:off x="-801601" y="1539374"/>
            <a:ext cx="5480755" cy="2811015"/>
          </a:xfrm>
          <a:custGeom>
            <a:avLst/>
            <a:gdLst>
              <a:gd name="connsiteX0" fmla="*/ 0 w 5480755"/>
              <a:gd name="connsiteY0" fmla="*/ 2775668 h 2778581"/>
              <a:gd name="connsiteX1" fmla="*/ 970844 w 5480755"/>
              <a:gd name="connsiteY1" fmla="*/ 2645846 h 2778581"/>
              <a:gd name="connsiteX2" fmla="*/ 1535289 w 5480755"/>
              <a:gd name="connsiteY2" fmla="*/ 2081401 h 2778581"/>
              <a:gd name="connsiteX3" fmla="*/ 2037644 w 5480755"/>
              <a:gd name="connsiteY3" fmla="*/ 1048468 h 2778581"/>
              <a:gd name="connsiteX4" fmla="*/ 2556933 w 5480755"/>
              <a:gd name="connsiteY4" fmla="*/ 49401 h 2778581"/>
              <a:gd name="connsiteX5" fmla="*/ 3070577 w 5480755"/>
              <a:gd name="connsiteY5" fmla="*/ 275179 h 2778581"/>
              <a:gd name="connsiteX6" fmla="*/ 3510844 w 5480755"/>
              <a:gd name="connsiteY6" fmla="*/ 1336335 h 2778581"/>
              <a:gd name="connsiteX7" fmla="*/ 4013200 w 5480755"/>
              <a:gd name="connsiteY7" fmla="*/ 2199935 h 2778581"/>
              <a:gd name="connsiteX8" fmla="*/ 4526844 w 5480755"/>
              <a:gd name="connsiteY8" fmla="*/ 2674068 h 2778581"/>
              <a:gd name="connsiteX9" fmla="*/ 4916311 w 5480755"/>
              <a:gd name="connsiteY9" fmla="*/ 2775668 h 2778581"/>
              <a:gd name="connsiteX10" fmla="*/ 5480755 w 5480755"/>
              <a:gd name="connsiteY10" fmla="*/ 2758735 h 2778581"/>
              <a:gd name="connsiteX0" fmla="*/ 0 w 5480755"/>
              <a:gd name="connsiteY0" fmla="*/ 2615540 h 2618453"/>
              <a:gd name="connsiteX1" fmla="*/ 970844 w 5480755"/>
              <a:gd name="connsiteY1" fmla="*/ 2485718 h 2618453"/>
              <a:gd name="connsiteX2" fmla="*/ 1535289 w 5480755"/>
              <a:gd name="connsiteY2" fmla="*/ 1921273 h 2618453"/>
              <a:gd name="connsiteX3" fmla="*/ 2037644 w 5480755"/>
              <a:gd name="connsiteY3" fmla="*/ 888340 h 2618453"/>
              <a:gd name="connsiteX4" fmla="*/ 2464600 w 5480755"/>
              <a:gd name="connsiteY4" fmla="*/ 115639 h 2618453"/>
              <a:gd name="connsiteX5" fmla="*/ 3070577 w 5480755"/>
              <a:gd name="connsiteY5" fmla="*/ 115051 h 2618453"/>
              <a:gd name="connsiteX6" fmla="*/ 3510844 w 5480755"/>
              <a:gd name="connsiteY6" fmla="*/ 1176207 h 2618453"/>
              <a:gd name="connsiteX7" fmla="*/ 4013200 w 5480755"/>
              <a:gd name="connsiteY7" fmla="*/ 2039807 h 2618453"/>
              <a:gd name="connsiteX8" fmla="*/ 4526844 w 5480755"/>
              <a:gd name="connsiteY8" fmla="*/ 2513940 h 2618453"/>
              <a:gd name="connsiteX9" fmla="*/ 4916311 w 5480755"/>
              <a:gd name="connsiteY9" fmla="*/ 2615540 h 2618453"/>
              <a:gd name="connsiteX10" fmla="*/ 5480755 w 5480755"/>
              <a:gd name="connsiteY10" fmla="*/ 2598607 h 2618453"/>
              <a:gd name="connsiteX0" fmla="*/ 0 w 5480755"/>
              <a:gd name="connsiteY0" fmla="*/ 2637177 h 2640090"/>
              <a:gd name="connsiteX1" fmla="*/ 970844 w 5480755"/>
              <a:gd name="connsiteY1" fmla="*/ 2507355 h 2640090"/>
              <a:gd name="connsiteX2" fmla="*/ 1535289 w 5480755"/>
              <a:gd name="connsiteY2" fmla="*/ 1942910 h 2640090"/>
              <a:gd name="connsiteX3" fmla="*/ 2037644 w 5480755"/>
              <a:gd name="connsiteY3" fmla="*/ 909977 h 2640090"/>
              <a:gd name="connsiteX4" fmla="*/ 2464600 w 5480755"/>
              <a:gd name="connsiteY4" fmla="*/ 137276 h 2640090"/>
              <a:gd name="connsiteX5" fmla="*/ 3070577 w 5480755"/>
              <a:gd name="connsiteY5" fmla="*/ 136688 h 2640090"/>
              <a:gd name="connsiteX6" fmla="*/ 3510844 w 5480755"/>
              <a:gd name="connsiteY6" fmla="*/ 1197844 h 2640090"/>
              <a:gd name="connsiteX7" fmla="*/ 4013200 w 5480755"/>
              <a:gd name="connsiteY7" fmla="*/ 2061444 h 2640090"/>
              <a:gd name="connsiteX8" fmla="*/ 4526844 w 5480755"/>
              <a:gd name="connsiteY8" fmla="*/ 2535577 h 2640090"/>
              <a:gd name="connsiteX9" fmla="*/ 4916311 w 5480755"/>
              <a:gd name="connsiteY9" fmla="*/ 2637177 h 2640090"/>
              <a:gd name="connsiteX10" fmla="*/ 5480755 w 5480755"/>
              <a:gd name="connsiteY10" fmla="*/ 2620244 h 2640090"/>
              <a:gd name="connsiteX0" fmla="*/ 0 w 5480755"/>
              <a:gd name="connsiteY0" fmla="*/ 2640595 h 2643508"/>
              <a:gd name="connsiteX1" fmla="*/ 970844 w 5480755"/>
              <a:gd name="connsiteY1" fmla="*/ 2510773 h 2643508"/>
              <a:gd name="connsiteX2" fmla="*/ 1535289 w 5480755"/>
              <a:gd name="connsiteY2" fmla="*/ 1946328 h 2643508"/>
              <a:gd name="connsiteX3" fmla="*/ 2037644 w 5480755"/>
              <a:gd name="connsiteY3" fmla="*/ 913395 h 2643508"/>
              <a:gd name="connsiteX4" fmla="*/ 2464600 w 5480755"/>
              <a:gd name="connsiteY4" fmla="*/ 140694 h 2643508"/>
              <a:gd name="connsiteX5" fmla="*/ 3070577 w 5480755"/>
              <a:gd name="connsiteY5" fmla="*/ 140106 h 2643508"/>
              <a:gd name="connsiteX6" fmla="*/ 3510844 w 5480755"/>
              <a:gd name="connsiteY6" fmla="*/ 1201262 h 2643508"/>
              <a:gd name="connsiteX7" fmla="*/ 4013200 w 5480755"/>
              <a:gd name="connsiteY7" fmla="*/ 2064862 h 2643508"/>
              <a:gd name="connsiteX8" fmla="*/ 4526844 w 5480755"/>
              <a:gd name="connsiteY8" fmla="*/ 2538995 h 2643508"/>
              <a:gd name="connsiteX9" fmla="*/ 4916311 w 5480755"/>
              <a:gd name="connsiteY9" fmla="*/ 2640595 h 2643508"/>
              <a:gd name="connsiteX10" fmla="*/ 5480755 w 5480755"/>
              <a:gd name="connsiteY10" fmla="*/ 2623662 h 2643508"/>
              <a:gd name="connsiteX0" fmla="*/ 0 w 5480755"/>
              <a:gd name="connsiteY0" fmla="*/ 2694352 h 2697265"/>
              <a:gd name="connsiteX1" fmla="*/ 970844 w 5480755"/>
              <a:gd name="connsiteY1" fmla="*/ 2564530 h 2697265"/>
              <a:gd name="connsiteX2" fmla="*/ 1535289 w 5480755"/>
              <a:gd name="connsiteY2" fmla="*/ 2000085 h 2697265"/>
              <a:gd name="connsiteX3" fmla="*/ 2037644 w 5480755"/>
              <a:gd name="connsiteY3" fmla="*/ 967152 h 2697265"/>
              <a:gd name="connsiteX4" fmla="*/ 2467578 w 5480755"/>
              <a:gd name="connsiteY4" fmla="*/ 111053 h 2697265"/>
              <a:gd name="connsiteX5" fmla="*/ 3070577 w 5480755"/>
              <a:gd name="connsiteY5" fmla="*/ 193863 h 2697265"/>
              <a:gd name="connsiteX6" fmla="*/ 3510844 w 5480755"/>
              <a:gd name="connsiteY6" fmla="*/ 1255019 h 2697265"/>
              <a:gd name="connsiteX7" fmla="*/ 4013200 w 5480755"/>
              <a:gd name="connsiteY7" fmla="*/ 2118619 h 2697265"/>
              <a:gd name="connsiteX8" fmla="*/ 4526844 w 5480755"/>
              <a:gd name="connsiteY8" fmla="*/ 2592752 h 2697265"/>
              <a:gd name="connsiteX9" fmla="*/ 4916311 w 5480755"/>
              <a:gd name="connsiteY9" fmla="*/ 2694352 h 2697265"/>
              <a:gd name="connsiteX10" fmla="*/ 5480755 w 5480755"/>
              <a:gd name="connsiteY10" fmla="*/ 2677419 h 2697265"/>
              <a:gd name="connsiteX0" fmla="*/ 0 w 5480755"/>
              <a:gd name="connsiteY0" fmla="*/ 2715319 h 2718232"/>
              <a:gd name="connsiteX1" fmla="*/ 970844 w 5480755"/>
              <a:gd name="connsiteY1" fmla="*/ 2585497 h 2718232"/>
              <a:gd name="connsiteX2" fmla="*/ 1535289 w 5480755"/>
              <a:gd name="connsiteY2" fmla="*/ 2021052 h 2718232"/>
              <a:gd name="connsiteX3" fmla="*/ 2037644 w 5480755"/>
              <a:gd name="connsiteY3" fmla="*/ 988119 h 2718232"/>
              <a:gd name="connsiteX4" fmla="*/ 2467578 w 5480755"/>
              <a:gd name="connsiteY4" fmla="*/ 132020 h 2718232"/>
              <a:gd name="connsiteX5" fmla="*/ 3070577 w 5480755"/>
              <a:gd name="connsiteY5" fmla="*/ 214830 h 2718232"/>
              <a:gd name="connsiteX6" fmla="*/ 3510844 w 5480755"/>
              <a:gd name="connsiteY6" fmla="*/ 1275986 h 2718232"/>
              <a:gd name="connsiteX7" fmla="*/ 4013200 w 5480755"/>
              <a:gd name="connsiteY7" fmla="*/ 2139586 h 2718232"/>
              <a:gd name="connsiteX8" fmla="*/ 4526844 w 5480755"/>
              <a:gd name="connsiteY8" fmla="*/ 2613719 h 2718232"/>
              <a:gd name="connsiteX9" fmla="*/ 4916311 w 5480755"/>
              <a:gd name="connsiteY9" fmla="*/ 2715319 h 2718232"/>
              <a:gd name="connsiteX10" fmla="*/ 5480755 w 5480755"/>
              <a:gd name="connsiteY10" fmla="*/ 2698386 h 2718232"/>
              <a:gd name="connsiteX0" fmla="*/ 0 w 5480755"/>
              <a:gd name="connsiteY0" fmla="*/ 2772162 h 2775075"/>
              <a:gd name="connsiteX1" fmla="*/ 970844 w 5480755"/>
              <a:gd name="connsiteY1" fmla="*/ 2642340 h 2775075"/>
              <a:gd name="connsiteX2" fmla="*/ 1535289 w 5480755"/>
              <a:gd name="connsiteY2" fmla="*/ 2077895 h 2775075"/>
              <a:gd name="connsiteX3" fmla="*/ 2037644 w 5480755"/>
              <a:gd name="connsiteY3" fmla="*/ 1044962 h 2775075"/>
              <a:gd name="connsiteX4" fmla="*/ 2467578 w 5480755"/>
              <a:gd name="connsiteY4" fmla="*/ 188863 h 2775075"/>
              <a:gd name="connsiteX5" fmla="*/ 2921652 w 5480755"/>
              <a:gd name="connsiteY5" fmla="*/ 137640 h 2775075"/>
              <a:gd name="connsiteX6" fmla="*/ 3510844 w 5480755"/>
              <a:gd name="connsiteY6" fmla="*/ 1332829 h 2775075"/>
              <a:gd name="connsiteX7" fmla="*/ 4013200 w 5480755"/>
              <a:gd name="connsiteY7" fmla="*/ 2196429 h 2775075"/>
              <a:gd name="connsiteX8" fmla="*/ 4526844 w 5480755"/>
              <a:gd name="connsiteY8" fmla="*/ 2670562 h 2775075"/>
              <a:gd name="connsiteX9" fmla="*/ 4916311 w 5480755"/>
              <a:gd name="connsiteY9" fmla="*/ 2772162 h 2775075"/>
              <a:gd name="connsiteX10" fmla="*/ 5480755 w 5480755"/>
              <a:gd name="connsiteY10" fmla="*/ 2755229 h 2775075"/>
              <a:gd name="connsiteX0" fmla="*/ 0 w 5480755"/>
              <a:gd name="connsiteY0" fmla="*/ 2702537 h 2705450"/>
              <a:gd name="connsiteX1" fmla="*/ 970844 w 5480755"/>
              <a:gd name="connsiteY1" fmla="*/ 2572715 h 2705450"/>
              <a:gd name="connsiteX2" fmla="*/ 1535289 w 5480755"/>
              <a:gd name="connsiteY2" fmla="*/ 2008270 h 2705450"/>
              <a:gd name="connsiteX3" fmla="*/ 2037644 w 5480755"/>
              <a:gd name="connsiteY3" fmla="*/ 975337 h 2705450"/>
              <a:gd name="connsiteX4" fmla="*/ 2467578 w 5480755"/>
              <a:gd name="connsiteY4" fmla="*/ 119238 h 2705450"/>
              <a:gd name="connsiteX5" fmla="*/ 3064620 w 5480755"/>
              <a:gd name="connsiteY5" fmla="*/ 175241 h 2705450"/>
              <a:gd name="connsiteX6" fmla="*/ 3510844 w 5480755"/>
              <a:gd name="connsiteY6" fmla="*/ 1263204 h 2705450"/>
              <a:gd name="connsiteX7" fmla="*/ 4013200 w 5480755"/>
              <a:gd name="connsiteY7" fmla="*/ 2126804 h 2705450"/>
              <a:gd name="connsiteX8" fmla="*/ 4526844 w 5480755"/>
              <a:gd name="connsiteY8" fmla="*/ 2600937 h 2705450"/>
              <a:gd name="connsiteX9" fmla="*/ 4916311 w 5480755"/>
              <a:gd name="connsiteY9" fmla="*/ 2702537 h 2705450"/>
              <a:gd name="connsiteX10" fmla="*/ 5480755 w 5480755"/>
              <a:gd name="connsiteY10" fmla="*/ 2685604 h 2705450"/>
              <a:gd name="connsiteX0" fmla="*/ 0 w 5480755"/>
              <a:gd name="connsiteY0" fmla="*/ 2772625 h 2775538"/>
              <a:gd name="connsiteX1" fmla="*/ 970844 w 5480755"/>
              <a:gd name="connsiteY1" fmla="*/ 2642803 h 2775538"/>
              <a:gd name="connsiteX2" fmla="*/ 1535289 w 5480755"/>
              <a:gd name="connsiteY2" fmla="*/ 2078358 h 2775538"/>
              <a:gd name="connsiteX3" fmla="*/ 2037644 w 5480755"/>
              <a:gd name="connsiteY3" fmla="*/ 1045425 h 2775538"/>
              <a:gd name="connsiteX4" fmla="*/ 2467578 w 5480755"/>
              <a:gd name="connsiteY4" fmla="*/ 189326 h 2775538"/>
              <a:gd name="connsiteX5" fmla="*/ 3064620 w 5480755"/>
              <a:gd name="connsiteY5" fmla="*/ 245329 h 2775538"/>
              <a:gd name="connsiteX6" fmla="*/ 3510844 w 5480755"/>
              <a:gd name="connsiteY6" fmla="*/ 1333292 h 2775538"/>
              <a:gd name="connsiteX7" fmla="*/ 4013200 w 5480755"/>
              <a:gd name="connsiteY7" fmla="*/ 2196892 h 2775538"/>
              <a:gd name="connsiteX8" fmla="*/ 4526844 w 5480755"/>
              <a:gd name="connsiteY8" fmla="*/ 2671025 h 2775538"/>
              <a:gd name="connsiteX9" fmla="*/ 4916311 w 5480755"/>
              <a:gd name="connsiteY9" fmla="*/ 2772625 h 2775538"/>
              <a:gd name="connsiteX10" fmla="*/ 5480755 w 5480755"/>
              <a:gd name="connsiteY10" fmla="*/ 2755692 h 2775538"/>
              <a:gd name="connsiteX0" fmla="*/ 0 w 5480755"/>
              <a:gd name="connsiteY0" fmla="*/ 2743332 h 2746245"/>
              <a:gd name="connsiteX1" fmla="*/ 970844 w 5480755"/>
              <a:gd name="connsiteY1" fmla="*/ 2613510 h 2746245"/>
              <a:gd name="connsiteX2" fmla="*/ 1535289 w 5480755"/>
              <a:gd name="connsiteY2" fmla="*/ 2049065 h 2746245"/>
              <a:gd name="connsiteX3" fmla="*/ 2037644 w 5480755"/>
              <a:gd name="connsiteY3" fmla="*/ 1016132 h 2746245"/>
              <a:gd name="connsiteX4" fmla="*/ 2467578 w 5480755"/>
              <a:gd name="connsiteY4" fmla="*/ 160033 h 2746245"/>
              <a:gd name="connsiteX5" fmla="*/ 3008029 w 5480755"/>
              <a:gd name="connsiteY5" fmla="*/ 150509 h 2746245"/>
              <a:gd name="connsiteX6" fmla="*/ 3510844 w 5480755"/>
              <a:gd name="connsiteY6" fmla="*/ 1303999 h 2746245"/>
              <a:gd name="connsiteX7" fmla="*/ 4013200 w 5480755"/>
              <a:gd name="connsiteY7" fmla="*/ 2167599 h 2746245"/>
              <a:gd name="connsiteX8" fmla="*/ 4526844 w 5480755"/>
              <a:gd name="connsiteY8" fmla="*/ 2641732 h 2746245"/>
              <a:gd name="connsiteX9" fmla="*/ 4916311 w 5480755"/>
              <a:gd name="connsiteY9" fmla="*/ 2743332 h 2746245"/>
              <a:gd name="connsiteX10" fmla="*/ 5480755 w 5480755"/>
              <a:gd name="connsiteY10" fmla="*/ 2726399 h 2746245"/>
              <a:gd name="connsiteX0" fmla="*/ 0 w 5480755"/>
              <a:gd name="connsiteY0" fmla="*/ 2733540 h 2736453"/>
              <a:gd name="connsiteX1" fmla="*/ 970844 w 5480755"/>
              <a:gd name="connsiteY1" fmla="*/ 2603718 h 2736453"/>
              <a:gd name="connsiteX2" fmla="*/ 1535289 w 5480755"/>
              <a:gd name="connsiteY2" fmla="*/ 2039273 h 2736453"/>
              <a:gd name="connsiteX3" fmla="*/ 2037644 w 5480755"/>
              <a:gd name="connsiteY3" fmla="*/ 1006340 h 2736453"/>
              <a:gd name="connsiteX4" fmla="*/ 2467578 w 5480755"/>
              <a:gd name="connsiteY4" fmla="*/ 150241 h 2736453"/>
              <a:gd name="connsiteX5" fmla="*/ 3011008 w 5480755"/>
              <a:gd name="connsiteY5" fmla="*/ 155609 h 2736453"/>
              <a:gd name="connsiteX6" fmla="*/ 3510844 w 5480755"/>
              <a:gd name="connsiteY6" fmla="*/ 1294207 h 2736453"/>
              <a:gd name="connsiteX7" fmla="*/ 4013200 w 5480755"/>
              <a:gd name="connsiteY7" fmla="*/ 2157807 h 2736453"/>
              <a:gd name="connsiteX8" fmla="*/ 4526844 w 5480755"/>
              <a:gd name="connsiteY8" fmla="*/ 2631940 h 2736453"/>
              <a:gd name="connsiteX9" fmla="*/ 4916311 w 5480755"/>
              <a:gd name="connsiteY9" fmla="*/ 2733540 h 2736453"/>
              <a:gd name="connsiteX10" fmla="*/ 5480755 w 5480755"/>
              <a:gd name="connsiteY10" fmla="*/ 2716607 h 2736453"/>
              <a:gd name="connsiteX0" fmla="*/ 0 w 5480755"/>
              <a:gd name="connsiteY0" fmla="*/ 2775138 h 2778051"/>
              <a:gd name="connsiteX1" fmla="*/ 970844 w 5480755"/>
              <a:gd name="connsiteY1" fmla="*/ 2645316 h 2778051"/>
              <a:gd name="connsiteX2" fmla="*/ 1535289 w 5480755"/>
              <a:gd name="connsiteY2" fmla="*/ 2080871 h 2778051"/>
              <a:gd name="connsiteX3" fmla="*/ 2037644 w 5480755"/>
              <a:gd name="connsiteY3" fmla="*/ 1047938 h 2778051"/>
              <a:gd name="connsiteX4" fmla="*/ 2467578 w 5480755"/>
              <a:gd name="connsiteY4" fmla="*/ 191839 h 2778051"/>
              <a:gd name="connsiteX5" fmla="*/ 3011008 w 5480755"/>
              <a:gd name="connsiteY5" fmla="*/ 197207 h 2778051"/>
              <a:gd name="connsiteX6" fmla="*/ 3510844 w 5480755"/>
              <a:gd name="connsiteY6" fmla="*/ 1335805 h 2778051"/>
              <a:gd name="connsiteX7" fmla="*/ 4013200 w 5480755"/>
              <a:gd name="connsiteY7" fmla="*/ 2199405 h 2778051"/>
              <a:gd name="connsiteX8" fmla="*/ 4526844 w 5480755"/>
              <a:gd name="connsiteY8" fmla="*/ 2673538 h 2778051"/>
              <a:gd name="connsiteX9" fmla="*/ 4916311 w 5480755"/>
              <a:gd name="connsiteY9" fmla="*/ 2775138 h 2778051"/>
              <a:gd name="connsiteX10" fmla="*/ 5480755 w 5480755"/>
              <a:gd name="connsiteY10" fmla="*/ 2758205 h 2778051"/>
              <a:gd name="connsiteX0" fmla="*/ 0 w 5480755"/>
              <a:gd name="connsiteY0" fmla="*/ 2788045 h 2790958"/>
              <a:gd name="connsiteX1" fmla="*/ 970844 w 5480755"/>
              <a:gd name="connsiteY1" fmla="*/ 2658223 h 2790958"/>
              <a:gd name="connsiteX2" fmla="*/ 1535289 w 5480755"/>
              <a:gd name="connsiteY2" fmla="*/ 2093778 h 2790958"/>
              <a:gd name="connsiteX3" fmla="*/ 1957225 w 5480755"/>
              <a:gd name="connsiteY3" fmla="*/ 1314017 h 2790958"/>
              <a:gd name="connsiteX4" fmla="*/ 2467578 w 5480755"/>
              <a:gd name="connsiteY4" fmla="*/ 204746 h 2790958"/>
              <a:gd name="connsiteX5" fmla="*/ 3011008 w 5480755"/>
              <a:gd name="connsiteY5" fmla="*/ 210114 h 2790958"/>
              <a:gd name="connsiteX6" fmla="*/ 3510844 w 5480755"/>
              <a:gd name="connsiteY6" fmla="*/ 1348712 h 2790958"/>
              <a:gd name="connsiteX7" fmla="*/ 4013200 w 5480755"/>
              <a:gd name="connsiteY7" fmla="*/ 2212312 h 2790958"/>
              <a:gd name="connsiteX8" fmla="*/ 4526844 w 5480755"/>
              <a:gd name="connsiteY8" fmla="*/ 2686445 h 2790958"/>
              <a:gd name="connsiteX9" fmla="*/ 4916311 w 5480755"/>
              <a:gd name="connsiteY9" fmla="*/ 2788045 h 2790958"/>
              <a:gd name="connsiteX10" fmla="*/ 5480755 w 5480755"/>
              <a:gd name="connsiteY10" fmla="*/ 2771112 h 2790958"/>
              <a:gd name="connsiteX0" fmla="*/ 0 w 5480755"/>
              <a:gd name="connsiteY0" fmla="*/ 2780098 h 2783011"/>
              <a:gd name="connsiteX1" fmla="*/ 970844 w 5480755"/>
              <a:gd name="connsiteY1" fmla="*/ 2650276 h 2783011"/>
              <a:gd name="connsiteX2" fmla="*/ 1535289 w 5480755"/>
              <a:gd name="connsiteY2" fmla="*/ 2085831 h 2783011"/>
              <a:gd name="connsiteX3" fmla="*/ 1957225 w 5480755"/>
              <a:gd name="connsiteY3" fmla="*/ 1306070 h 2783011"/>
              <a:gd name="connsiteX4" fmla="*/ 2542040 w 5480755"/>
              <a:gd name="connsiteY4" fmla="*/ 104466 h 2783011"/>
              <a:gd name="connsiteX5" fmla="*/ 3011008 w 5480755"/>
              <a:gd name="connsiteY5" fmla="*/ 202167 h 2783011"/>
              <a:gd name="connsiteX6" fmla="*/ 3510844 w 5480755"/>
              <a:gd name="connsiteY6" fmla="*/ 1340765 h 2783011"/>
              <a:gd name="connsiteX7" fmla="*/ 4013200 w 5480755"/>
              <a:gd name="connsiteY7" fmla="*/ 2204365 h 2783011"/>
              <a:gd name="connsiteX8" fmla="*/ 4526844 w 5480755"/>
              <a:gd name="connsiteY8" fmla="*/ 2678498 h 2783011"/>
              <a:gd name="connsiteX9" fmla="*/ 4916311 w 5480755"/>
              <a:gd name="connsiteY9" fmla="*/ 2780098 h 2783011"/>
              <a:gd name="connsiteX10" fmla="*/ 5480755 w 5480755"/>
              <a:gd name="connsiteY10" fmla="*/ 2763165 h 2783011"/>
              <a:gd name="connsiteX0" fmla="*/ 0 w 5480755"/>
              <a:gd name="connsiteY0" fmla="*/ 2813670 h 2816583"/>
              <a:gd name="connsiteX1" fmla="*/ 970844 w 5480755"/>
              <a:gd name="connsiteY1" fmla="*/ 2683848 h 2816583"/>
              <a:gd name="connsiteX2" fmla="*/ 1535289 w 5480755"/>
              <a:gd name="connsiteY2" fmla="*/ 2119403 h 2816583"/>
              <a:gd name="connsiteX3" fmla="*/ 1957225 w 5480755"/>
              <a:gd name="connsiteY3" fmla="*/ 1339642 h 2816583"/>
              <a:gd name="connsiteX4" fmla="*/ 2542040 w 5480755"/>
              <a:gd name="connsiteY4" fmla="*/ 138038 h 2816583"/>
              <a:gd name="connsiteX5" fmla="*/ 2975266 w 5480755"/>
              <a:gd name="connsiteY5" fmla="*/ 164255 h 2816583"/>
              <a:gd name="connsiteX6" fmla="*/ 3510844 w 5480755"/>
              <a:gd name="connsiteY6" fmla="*/ 1374337 h 2816583"/>
              <a:gd name="connsiteX7" fmla="*/ 4013200 w 5480755"/>
              <a:gd name="connsiteY7" fmla="*/ 2237937 h 2816583"/>
              <a:gd name="connsiteX8" fmla="*/ 4526844 w 5480755"/>
              <a:gd name="connsiteY8" fmla="*/ 2712070 h 2816583"/>
              <a:gd name="connsiteX9" fmla="*/ 4916311 w 5480755"/>
              <a:gd name="connsiteY9" fmla="*/ 2813670 h 2816583"/>
              <a:gd name="connsiteX10" fmla="*/ 5480755 w 5480755"/>
              <a:gd name="connsiteY10" fmla="*/ 2796737 h 2816583"/>
              <a:gd name="connsiteX0" fmla="*/ 0 w 5480755"/>
              <a:gd name="connsiteY0" fmla="*/ 2804520 h 2807433"/>
              <a:gd name="connsiteX1" fmla="*/ 970844 w 5480755"/>
              <a:gd name="connsiteY1" fmla="*/ 2674698 h 2807433"/>
              <a:gd name="connsiteX2" fmla="*/ 1535289 w 5480755"/>
              <a:gd name="connsiteY2" fmla="*/ 2110253 h 2807433"/>
              <a:gd name="connsiteX3" fmla="*/ 1957225 w 5480755"/>
              <a:gd name="connsiteY3" fmla="*/ 1330492 h 2807433"/>
              <a:gd name="connsiteX4" fmla="*/ 2542040 w 5480755"/>
              <a:gd name="connsiteY4" fmla="*/ 128888 h 2807433"/>
              <a:gd name="connsiteX5" fmla="*/ 2966331 w 5480755"/>
              <a:gd name="connsiteY5" fmla="*/ 172976 h 2807433"/>
              <a:gd name="connsiteX6" fmla="*/ 3510844 w 5480755"/>
              <a:gd name="connsiteY6" fmla="*/ 1365187 h 2807433"/>
              <a:gd name="connsiteX7" fmla="*/ 4013200 w 5480755"/>
              <a:gd name="connsiteY7" fmla="*/ 2228787 h 2807433"/>
              <a:gd name="connsiteX8" fmla="*/ 4526844 w 5480755"/>
              <a:gd name="connsiteY8" fmla="*/ 2702920 h 2807433"/>
              <a:gd name="connsiteX9" fmla="*/ 4916311 w 5480755"/>
              <a:gd name="connsiteY9" fmla="*/ 2804520 h 2807433"/>
              <a:gd name="connsiteX10" fmla="*/ 5480755 w 5480755"/>
              <a:gd name="connsiteY10" fmla="*/ 2787587 h 2807433"/>
              <a:gd name="connsiteX0" fmla="*/ 0 w 5480755"/>
              <a:gd name="connsiteY0" fmla="*/ 2804520 h 2811015"/>
              <a:gd name="connsiteX1" fmla="*/ 970844 w 5480755"/>
              <a:gd name="connsiteY1" fmla="*/ 2674698 h 2811015"/>
              <a:gd name="connsiteX2" fmla="*/ 1535289 w 5480755"/>
              <a:gd name="connsiteY2" fmla="*/ 2110253 h 2811015"/>
              <a:gd name="connsiteX3" fmla="*/ 1957225 w 5480755"/>
              <a:gd name="connsiteY3" fmla="*/ 1330492 h 2811015"/>
              <a:gd name="connsiteX4" fmla="*/ 2542040 w 5480755"/>
              <a:gd name="connsiteY4" fmla="*/ 128888 h 2811015"/>
              <a:gd name="connsiteX5" fmla="*/ 2966331 w 5480755"/>
              <a:gd name="connsiteY5" fmla="*/ 172976 h 2811015"/>
              <a:gd name="connsiteX6" fmla="*/ 3510844 w 5480755"/>
              <a:gd name="connsiteY6" fmla="*/ 1365187 h 2811015"/>
              <a:gd name="connsiteX7" fmla="*/ 4013200 w 5480755"/>
              <a:gd name="connsiteY7" fmla="*/ 2228787 h 2811015"/>
              <a:gd name="connsiteX8" fmla="*/ 4526844 w 5480755"/>
              <a:gd name="connsiteY8" fmla="*/ 2702920 h 2811015"/>
              <a:gd name="connsiteX9" fmla="*/ 4916311 w 5480755"/>
              <a:gd name="connsiteY9" fmla="*/ 2804520 h 2811015"/>
              <a:gd name="connsiteX10" fmla="*/ 5480755 w 5480755"/>
              <a:gd name="connsiteY10" fmla="*/ 2808437 h 28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80755" h="2811015">
                <a:moveTo>
                  <a:pt x="0" y="2804520"/>
                </a:moveTo>
                <a:cubicBezTo>
                  <a:pt x="357481" y="2797464"/>
                  <a:pt x="714963" y="2790409"/>
                  <a:pt x="970844" y="2674698"/>
                </a:cubicBezTo>
                <a:cubicBezTo>
                  <a:pt x="1226725" y="2558987"/>
                  <a:pt x="1370892" y="2334287"/>
                  <a:pt x="1535289" y="2110253"/>
                </a:cubicBezTo>
                <a:cubicBezTo>
                  <a:pt x="1699686" y="1886219"/>
                  <a:pt x="1789433" y="1660720"/>
                  <a:pt x="1957225" y="1330492"/>
                </a:cubicBezTo>
                <a:cubicBezTo>
                  <a:pt x="2125017" y="1000265"/>
                  <a:pt x="2373856" y="321807"/>
                  <a:pt x="2542040" y="128888"/>
                </a:cubicBezTo>
                <a:cubicBezTo>
                  <a:pt x="2710224" y="-64031"/>
                  <a:pt x="2804864" y="-33074"/>
                  <a:pt x="2966331" y="172976"/>
                </a:cubicBezTo>
                <a:cubicBezTo>
                  <a:pt x="3127798" y="379026"/>
                  <a:pt x="3336366" y="1022552"/>
                  <a:pt x="3510844" y="1365187"/>
                </a:cubicBezTo>
                <a:cubicBezTo>
                  <a:pt x="3685322" y="1707822"/>
                  <a:pt x="3843867" y="2005832"/>
                  <a:pt x="4013200" y="2228787"/>
                </a:cubicBezTo>
                <a:cubicBezTo>
                  <a:pt x="4182533" y="2451742"/>
                  <a:pt x="4376326" y="2606964"/>
                  <a:pt x="4526844" y="2702920"/>
                </a:cubicBezTo>
                <a:cubicBezTo>
                  <a:pt x="4677363" y="2798875"/>
                  <a:pt x="4757326" y="2786934"/>
                  <a:pt x="4916311" y="2804520"/>
                </a:cubicBezTo>
                <a:cubicBezTo>
                  <a:pt x="5075296" y="2822106"/>
                  <a:pt x="5298251" y="2797148"/>
                  <a:pt x="5480755" y="2808437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3155280-228B-4910-B8ED-8128A31C6458}"/>
              </a:ext>
            </a:extLst>
          </p:cNvPr>
          <p:cNvSpPr/>
          <p:nvPr/>
        </p:nvSpPr>
        <p:spPr>
          <a:xfrm>
            <a:off x="-3369823" y="1539374"/>
            <a:ext cx="5480755" cy="2811015"/>
          </a:xfrm>
          <a:custGeom>
            <a:avLst/>
            <a:gdLst>
              <a:gd name="connsiteX0" fmla="*/ 0 w 5480755"/>
              <a:gd name="connsiteY0" fmla="*/ 2775668 h 2778581"/>
              <a:gd name="connsiteX1" fmla="*/ 970844 w 5480755"/>
              <a:gd name="connsiteY1" fmla="*/ 2645846 h 2778581"/>
              <a:gd name="connsiteX2" fmla="*/ 1535289 w 5480755"/>
              <a:gd name="connsiteY2" fmla="*/ 2081401 h 2778581"/>
              <a:gd name="connsiteX3" fmla="*/ 2037644 w 5480755"/>
              <a:gd name="connsiteY3" fmla="*/ 1048468 h 2778581"/>
              <a:gd name="connsiteX4" fmla="*/ 2556933 w 5480755"/>
              <a:gd name="connsiteY4" fmla="*/ 49401 h 2778581"/>
              <a:gd name="connsiteX5" fmla="*/ 3070577 w 5480755"/>
              <a:gd name="connsiteY5" fmla="*/ 275179 h 2778581"/>
              <a:gd name="connsiteX6" fmla="*/ 3510844 w 5480755"/>
              <a:gd name="connsiteY6" fmla="*/ 1336335 h 2778581"/>
              <a:gd name="connsiteX7" fmla="*/ 4013200 w 5480755"/>
              <a:gd name="connsiteY7" fmla="*/ 2199935 h 2778581"/>
              <a:gd name="connsiteX8" fmla="*/ 4526844 w 5480755"/>
              <a:gd name="connsiteY8" fmla="*/ 2674068 h 2778581"/>
              <a:gd name="connsiteX9" fmla="*/ 4916311 w 5480755"/>
              <a:gd name="connsiteY9" fmla="*/ 2775668 h 2778581"/>
              <a:gd name="connsiteX10" fmla="*/ 5480755 w 5480755"/>
              <a:gd name="connsiteY10" fmla="*/ 2758735 h 2778581"/>
              <a:gd name="connsiteX0" fmla="*/ 0 w 5480755"/>
              <a:gd name="connsiteY0" fmla="*/ 2615540 h 2618453"/>
              <a:gd name="connsiteX1" fmla="*/ 970844 w 5480755"/>
              <a:gd name="connsiteY1" fmla="*/ 2485718 h 2618453"/>
              <a:gd name="connsiteX2" fmla="*/ 1535289 w 5480755"/>
              <a:gd name="connsiteY2" fmla="*/ 1921273 h 2618453"/>
              <a:gd name="connsiteX3" fmla="*/ 2037644 w 5480755"/>
              <a:gd name="connsiteY3" fmla="*/ 888340 h 2618453"/>
              <a:gd name="connsiteX4" fmla="*/ 2464600 w 5480755"/>
              <a:gd name="connsiteY4" fmla="*/ 115639 h 2618453"/>
              <a:gd name="connsiteX5" fmla="*/ 3070577 w 5480755"/>
              <a:gd name="connsiteY5" fmla="*/ 115051 h 2618453"/>
              <a:gd name="connsiteX6" fmla="*/ 3510844 w 5480755"/>
              <a:gd name="connsiteY6" fmla="*/ 1176207 h 2618453"/>
              <a:gd name="connsiteX7" fmla="*/ 4013200 w 5480755"/>
              <a:gd name="connsiteY7" fmla="*/ 2039807 h 2618453"/>
              <a:gd name="connsiteX8" fmla="*/ 4526844 w 5480755"/>
              <a:gd name="connsiteY8" fmla="*/ 2513940 h 2618453"/>
              <a:gd name="connsiteX9" fmla="*/ 4916311 w 5480755"/>
              <a:gd name="connsiteY9" fmla="*/ 2615540 h 2618453"/>
              <a:gd name="connsiteX10" fmla="*/ 5480755 w 5480755"/>
              <a:gd name="connsiteY10" fmla="*/ 2598607 h 2618453"/>
              <a:gd name="connsiteX0" fmla="*/ 0 w 5480755"/>
              <a:gd name="connsiteY0" fmla="*/ 2637177 h 2640090"/>
              <a:gd name="connsiteX1" fmla="*/ 970844 w 5480755"/>
              <a:gd name="connsiteY1" fmla="*/ 2507355 h 2640090"/>
              <a:gd name="connsiteX2" fmla="*/ 1535289 w 5480755"/>
              <a:gd name="connsiteY2" fmla="*/ 1942910 h 2640090"/>
              <a:gd name="connsiteX3" fmla="*/ 2037644 w 5480755"/>
              <a:gd name="connsiteY3" fmla="*/ 909977 h 2640090"/>
              <a:gd name="connsiteX4" fmla="*/ 2464600 w 5480755"/>
              <a:gd name="connsiteY4" fmla="*/ 137276 h 2640090"/>
              <a:gd name="connsiteX5" fmla="*/ 3070577 w 5480755"/>
              <a:gd name="connsiteY5" fmla="*/ 136688 h 2640090"/>
              <a:gd name="connsiteX6" fmla="*/ 3510844 w 5480755"/>
              <a:gd name="connsiteY6" fmla="*/ 1197844 h 2640090"/>
              <a:gd name="connsiteX7" fmla="*/ 4013200 w 5480755"/>
              <a:gd name="connsiteY7" fmla="*/ 2061444 h 2640090"/>
              <a:gd name="connsiteX8" fmla="*/ 4526844 w 5480755"/>
              <a:gd name="connsiteY8" fmla="*/ 2535577 h 2640090"/>
              <a:gd name="connsiteX9" fmla="*/ 4916311 w 5480755"/>
              <a:gd name="connsiteY9" fmla="*/ 2637177 h 2640090"/>
              <a:gd name="connsiteX10" fmla="*/ 5480755 w 5480755"/>
              <a:gd name="connsiteY10" fmla="*/ 2620244 h 2640090"/>
              <a:gd name="connsiteX0" fmla="*/ 0 w 5480755"/>
              <a:gd name="connsiteY0" fmla="*/ 2640595 h 2643508"/>
              <a:gd name="connsiteX1" fmla="*/ 970844 w 5480755"/>
              <a:gd name="connsiteY1" fmla="*/ 2510773 h 2643508"/>
              <a:gd name="connsiteX2" fmla="*/ 1535289 w 5480755"/>
              <a:gd name="connsiteY2" fmla="*/ 1946328 h 2643508"/>
              <a:gd name="connsiteX3" fmla="*/ 2037644 w 5480755"/>
              <a:gd name="connsiteY3" fmla="*/ 913395 h 2643508"/>
              <a:gd name="connsiteX4" fmla="*/ 2464600 w 5480755"/>
              <a:gd name="connsiteY4" fmla="*/ 140694 h 2643508"/>
              <a:gd name="connsiteX5" fmla="*/ 3070577 w 5480755"/>
              <a:gd name="connsiteY5" fmla="*/ 140106 h 2643508"/>
              <a:gd name="connsiteX6" fmla="*/ 3510844 w 5480755"/>
              <a:gd name="connsiteY6" fmla="*/ 1201262 h 2643508"/>
              <a:gd name="connsiteX7" fmla="*/ 4013200 w 5480755"/>
              <a:gd name="connsiteY7" fmla="*/ 2064862 h 2643508"/>
              <a:gd name="connsiteX8" fmla="*/ 4526844 w 5480755"/>
              <a:gd name="connsiteY8" fmla="*/ 2538995 h 2643508"/>
              <a:gd name="connsiteX9" fmla="*/ 4916311 w 5480755"/>
              <a:gd name="connsiteY9" fmla="*/ 2640595 h 2643508"/>
              <a:gd name="connsiteX10" fmla="*/ 5480755 w 5480755"/>
              <a:gd name="connsiteY10" fmla="*/ 2623662 h 2643508"/>
              <a:gd name="connsiteX0" fmla="*/ 0 w 5480755"/>
              <a:gd name="connsiteY0" fmla="*/ 2694352 h 2697265"/>
              <a:gd name="connsiteX1" fmla="*/ 970844 w 5480755"/>
              <a:gd name="connsiteY1" fmla="*/ 2564530 h 2697265"/>
              <a:gd name="connsiteX2" fmla="*/ 1535289 w 5480755"/>
              <a:gd name="connsiteY2" fmla="*/ 2000085 h 2697265"/>
              <a:gd name="connsiteX3" fmla="*/ 2037644 w 5480755"/>
              <a:gd name="connsiteY3" fmla="*/ 967152 h 2697265"/>
              <a:gd name="connsiteX4" fmla="*/ 2467578 w 5480755"/>
              <a:gd name="connsiteY4" fmla="*/ 111053 h 2697265"/>
              <a:gd name="connsiteX5" fmla="*/ 3070577 w 5480755"/>
              <a:gd name="connsiteY5" fmla="*/ 193863 h 2697265"/>
              <a:gd name="connsiteX6" fmla="*/ 3510844 w 5480755"/>
              <a:gd name="connsiteY6" fmla="*/ 1255019 h 2697265"/>
              <a:gd name="connsiteX7" fmla="*/ 4013200 w 5480755"/>
              <a:gd name="connsiteY7" fmla="*/ 2118619 h 2697265"/>
              <a:gd name="connsiteX8" fmla="*/ 4526844 w 5480755"/>
              <a:gd name="connsiteY8" fmla="*/ 2592752 h 2697265"/>
              <a:gd name="connsiteX9" fmla="*/ 4916311 w 5480755"/>
              <a:gd name="connsiteY9" fmla="*/ 2694352 h 2697265"/>
              <a:gd name="connsiteX10" fmla="*/ 5480755 w 5480755"/>
              <a:gd name="connsiteY10" fmla="*/ 2677419 h 2697265"/>
              <a:gd name="connsiteX0" fmla="*/ 0 w 5480755"/>
              <a:gd name="connsiteY0" fmla="*/ 2715319 h 2718232"/>
              <a:gd name="connsiteX1" fmla="*/ 970844 w 5480755"/>
              <a:gd name="connsiteY1" fmla="*/ 2585497 h 2718232"/>
              <a:gd name="connsiteX2" fmla="*/ 1535289 w 5480755"/>
              <a:gd name="connsiteY2" fmla="*/ 2021052 h 2718232"/>
              <a:gd name="connsiteX3" fmla="*/ 2037644 w 5480755"/>
              <a:gd name="connsiteY3" fmla="*/ 988119 h 2718232"/>
              <a:gd name="connsiteX4" fmla="*/ 2467578 w 5480755"/>
              <a:gd name="connsiteY4" fmla="*/ 132020 h 2718232"/>
              <a:gd name="connsiteX5" fmla="*/ 3070577 w 5480755"/>
              <a:gd name="connsiteY5" fmla="*/ 214830 h 2718232"/>
              <a:gd name="connsiteX6" fmla="*/ 3510844 w 5480755"/>
              <a:gd name="connsiteY6" fmla="*/ 1275986 h 2718232"/>
              <a:gd name="connsiteX7" fmla="*/ 4013200 w 5480755"/>
              <a:gd name="connsiteY7" fmla="*/ 2139586 h 2718232"/>
              <a:gd name="connsiteX8" fmla="*/ 4526844 w 5480755"/>
              <a:gd name="connsiteY8" fmla="*/ 2613719 h 2718232"/>
              <a:gd name="connsiteX9" fmla="*/ 4916311 w 5480755"/>
              <a:gd name="connsiteY9" fmla="*/ 2715319 h 2718232"/>
              <a:gd name="connsiteX10" fmla="*/ 5480755 w 5480755"/>
              <a:gd name="connsiteY10" fmla="*/ 2698386 h 2718232"/>
              <a:gd name="connsiteX0" fmla="*/ 0 w 5480755"/>
              <a:gd name="connsiteY0" fmla="*/ 2772162 h 2775075"/>
              <a:gd name="connsiteX1" fmla="*/ 970844 w 5480755"/>
              <a:gd name="connsiteY1" fmla="*/ 2642340 h 2775075"/>
              <a:gd name="connsiteX2" fmla="*/ 1535289 w 5480755"/>
              <a:gd name="connsiteY2" fmla="*/ 2077895 h 2775075"/>
              <a:gd name="connsiteX3" fmla="*/ 2037644 w 5480755"/>
              <a:gd name="connsiteY3" fmla="*/ 1044962 h 2775075"/>
              <a:gd name="connsiteX4" fmla="*/ 2467578 w 5480755"/>
              <a:gd name="connsiteY4" fmla="*/ 188863 h 2775075"/>
              <a:gd name="connsiteX5" fmla="*/ 2921652 w 5480755"/>
              <a:gd name="connsiteY5" fmla="*/ 137640 h 2775075"/>
              <a:gd name="connsiteX6" fmla="*/ 3510844 w 5480755"/>
              <a:gd name="connsiteY6" fmla="*/ 1332829 h 2775075"/>
              <a:gd name="connsiteX7" fmla="*/ 4013200 w 5480755"/>
              <a:gd name="connsiteY7" fmla="*/ 2196429 h 2775075"/>
              <a:gd name="connsiteX8" fmla="*/ 4526844 w 5480755"/>
              <a:gd name="connsiteY8" fmla="*/ 2670562 h 2775075"/>
              <a:gd name="connsiteX9" fmla="*/ 4916311 w 5480755"/>
              <a:gd name="connsiteY9" fmla="*/ 2772162 h 2775075"/>
              <a:gd name="connsiteX10" fmla="*/ 5480755 w 5480755"/>
              <a:gd name="connsiteY10" fmla="*/ 2755229 h 2775075"/>
              <a:gd name="connsiteX0" fmla="*/ 0 w 5480755"/>
              <a:gd name="connsiteY0" fmla="*/ 2702537 h 2705450"/>
              <a:gd name="connsiteX1" fmla="*/ 970844 w 5480755"/>
              <a:gd name="connsiteY1" fmla="*/ 2572715 h 2705450"/>
              <a:gd name="connsiteX2" fmla="*/ 1535289 w 5480755"/>
              <a:gd name="connsiteY2" fmla="*/ 2008270 h 2705450"/>
              <a:gd name="connsiteX3" fmla="*/ 2037644 w 5480755"/>
              <a:gd name="connsiteY3" fmla="*/ 975337 h 2705450"/>
              <a:gd name="connsiteX4" fmla="*/ 2467578 w 5480755"/>
              <a:gd name="connsiteY4" fmla="*/ 119238 h 2705450"/>
              <a:gd name="connsiteX5" fmla="*/ 3064620 w 5480755"/>
              <a:gd name="connsiteY5" fmla="*/ 175241 h 2705450"/>
              <a:gd name="connsiteX6" fmla="*/ 3510844 w 5480755"/>
              <a:gd name="connsiteY6" fmla="*/ 1263204 h 2705450"/>
              <a:gd name="connsiteX7" fmla="*/ 4013200 w 5480755"/>
              <a:gd name="connsiteY7" fmla="*/ 2126804 h 2705450"/>
              <a:gd name="connsiteX8" fmla="*/ 4526844 w 5480755"/>
              <a:gd name="connsiteY8" fmla="*/ 2600937 h 2705450"/>
              <a:gd name="connsiteX9" fmla="*/ 4916311 w 5480755"/>
              <a:gd name="connsiteY9" fmla="*/ 2702537 h 2705450"/>
              <a:gd name="connsiteX10" fmla="*/ 5480755 w 5480755"/>
              <a:gd name="connsiteY10" fmla="*/ 2685604 h 2705450"/>
              <a:gd name="connsiteX0" fmla="*/ 0 w 5480755"/>
              <a:gd name="connsiteY0" fmla="*/ 2772625 h 2775538"/>
              <a:gd name="connsiteX1" fmla="*/ 970844 w 5480755"/>
              <a:gd name="connsiteY1" fmla="*/ 2642803 h 2775538"/>
              <a:gd name="connsiteX2" fmla="*/ 1535289 w 5480755"/>
              <a:gd name="connsiteY2" fmla="*/ 2078358 h 2775538"/>
              <a:gd name="connsiteX3" fmla="*/ 2037644 w 5480755"/>
              <a:gd name="connsiteY3" fmla="*/ 1045425 h 2775538"/>
              <a:gd name="connsiteX4" fmla="*/ 2467578 w 5480755"/>
              <a:gd name="connsiteY4" fmla="*/ 189326 h 2775538"/>
              <a:gd name="connsiteX5" fmla="*/ 3064620 w 5480755"/>
              <a:gd name="connsiteY5" fmla="*/ 245329 h 2775538"/>
              <a:gd name="connsiteX6" fmla="*/ 3510844 w 5480755"/>
              <a:gd name="connsiteY6" fmla="*/ 1333292 h 2775538"/>
              <a:gd name="connsiteX7" fmla="*/ 4013200 w 5480755"/>
              <a:gd name="connsiteY7" fmla="*/ 2196892 h 2775538"/>
              <a:gd name="connsiteX8" fmla="*/ 4526844 w 5480755"/>
              <a:gd name="connsiteY8" fmla="*/ 2671025 h 2775538"/>
              <a:gd name="connsiteX9" fmla="*/ 4916311 w 5480755"/>
              <a:gd name="connsiteY9" fmla="*/ 2772625 h 2775538"/>
              <a:gd name="connsiteX10" fmla="*/ 5480755 w 5480755"/>
              <a:gd name="connsiteY10" fmla="*/ 2755692 h 2775538"/>
              <a:gd name="connsiteX0" fmla="*/ 0 w 5480755"/>
              <a:gd name="connsiteY0" fmla="*/ 2743332 h 2746245"/>
              <a:gd name="connsiteX1" fmla="*/ 970844 w 5480755"/>
              <a:gd name="connsiteY1" fmla="*/ 2613510 h 2746245"/>
              <a:gd name="connsiteX2" fmla="*/ 1535289 w 5480755"/>
              <a:gd name="connsiteY2" fmla="*/ 2049065 h 2746245"/>
              <a:gd name="connsiteX3" fmla="*/ 2037644 w 5480755"/>
              <a:gd name="connsiteY3" fmla="*/ 1016132 h 2746245"/>
              <a:gd name="connsiteX4" fmla="*/ 2467578 w 5480755"/>
              <a:gd name="connsiteY4" fmla="*/ 160033 h 2746245"/>
              <a:gd name="connsiteX5" fmla="*/ 3008029 w 5480755"/>
              <a:gd name="connsiteY5" fmla="*/ 150509 h 2746245"/>
              <a:gd name="connsiteX6" fmla="*/ 3510844 w 5480755"/>
              <a:gd name="connsiteY6" fmla="*/ 1303999 h 2746245"/>
              <a:gd name="connsiteX7" fmla="*/ 4013200 w 5480755"/>
              <a:gd name="connsiteY7" fmla="*/ 2167599 h 2746245"/>
              <a:gd name="connsiteX8" fmla="*/ 4526844 w 5480755"/>
              <a:gd name="connsiteY8" fmla="*/ 2641732 h 2746245"/>
              <a:gd name="connsiteX9" fmla="*/ 4916311 w 5480755"/>
              <a:gd name="connsiteY9" fmla="*/ 2743332 h 2746245"/>
              <a:gd name="connsiteX10" fmla="*/ 5480755 w 5480755"/>
              <a:gd name="connsiteY10" fmla="*/ 2726399 h 2746245"/>
              <a:gd name="connsiteX0" fmla="*/ 0 w 5480755"/>
              <a:gd name="connsiteY0" fmla="*/ 2733540 h 2736453"/>
              <a:gd name="connsiteX1" fmla="*/ 970844 w 5480755"/>
              <a:gd name="connsiteY1" fmla="*/ 2603718 h 2736453"/>
              <a:gd name="connsiteX2" fmla="*/ 1535289 w 5480755"/>
              <a:gd name="connsiteY2" fmla="*/ 2039273 h 2736453"/>
              <a:gd name="connsiteX3" fmla="*/ 2037644 w 5480755"/>
              <a:gd name="connsiteY3" fmla="*/ 1006340 h 2736453"/>
              <a:gd name="connsiteX4" fmla="*/ 2467578 w 5480755"/>
              <a:gd name="connsiteY4" fmla="*/ 150241 h 2736453"/>
              <a:gd name="connsiteX5" fmla="*/ 3011008 w 5480755"/>
              <a:gd name="connsiteY5" fmla="*/ 155609 h 2736453"/>
              <a:gd name="connsiteX6" fmla="*/ 3510844 w 5480755"/>
              <a:gd name="connsiteY6" fmla="*/ 1294207 h 2736453"/>
              <a:gd name="connsiteX7" fmla="*/ 4013200 w 5480755"/>
              <a:gd name="connsiteY7" fmla="*/ 2157807 h 2736453"/>
              <a:gd name="connsiteX8" fmla="*/ 4526844 w 5480755"/>
              <a:gd name="connsiteY8" fmla="*/ 2631940 h 2736453"/>
              <a:gd name="connsiteX9" fmla="*/ 4916311 w 5480755"/>
              <a:gd name="connsiteY9" fmla="*/ 2733540 h 2736453"/>
              <a:gd name="connsiteX10" fmla="*/ 5480755 w 5480755"/>
              <a:gd name="connsiteY10" fmla="*/ 2716607 h 2736453"/>
              <a:gd name="connsiteX0" fmla="*/ 0 w 5480755"/>
              <a:gd name="connsiteY0" fmla="*/ 2775138 h 2778051"/>
              <a:gd name="connsiteX1" fmla="*/ 970844 w 5480755"/>
              <a:gd name="connsiteY1" fmla="*/ 2645316 h 2778051"/>
              <a:gd name="connsiteX2" fmla="*/ 1535289 w 5480755"/>
              <a:gd name="connsiteY2" fmla="*/ 2080871 h 2778051"/>
              <a:gd name="connsiteX3" fmla="*/ 2037644 w 5480755"/>
              <a:gd name="connsiteY3" fmla="*/ 1047938 h 2778051"/>
              <a:gd name="connsiteX4" fmla="*/ 2467578 w 5480755"/>
              <a:gd name="connsiteY4" fmla="*/ 191839 h 2778051"/>
              <a:gd name="connsiteX5" fmla="*/ 3011008 w 5480755"/>
              <a:gd name="connsiteY5" fmla="*/ 197207 h 2778051"/>
              <a:gd name="connsiteX6" fmla="*/ 3510844 w 5480755"/>
              <a:gd name="connsiteY6" fmla="*/ 1335805 h 2778051"/>
              <a:gd name="connsiteX7" fmla="*/ 4013200 w 5480755"/>
              <a:gd name="connsiteY7" fmla="*/ 2199405 h 2778051"/>
              <a:gd name="connsiteX8" fmla="*/ 4526844 w 5480755"/>
              <a:gd name="connsiteY8" fmla="*/ 2673538 h 2778051"/>
              <a:gd name="connsiteX9" fmla="*/ 4916311 w 5480755"/>
              <a:gd name="connsiteY9" fmla="*/ 2775138 h 2778051"/>
              <a:gd name="connsiteX10" fmla="*/ 5480755 w 5480755"/>
              <a:gd name="connsiteY10" fmla="*/ 2758205 h 2778051"/>
              <a:gd name="connsiteX0" fmla="*/ 0 w 5480755"/>
              <a:gd name="connsiteY0" fmla="*/ 2788045 h 2790958"/>
              <a:gd name="connsiteX1" fmla="*/ 970844 w 5480755"/>
              <a:gd name="connsiteY1" fmla="*/ 2658223 h 2790958"/>
              <a:gd name="connsiteX2" fmla="*/ 1535289 w 5480755"/>
              <a:gd name="connsiteY2" fmla="*/ 2093778 h 2790958"/>
              <a:gd name="connsiteX3" fmla="*/ 1957225 w 5480755"/>
              <a:gd name="connsiteY3" fmla="*/ 1314017 h 2790958"/>
              <a:gd name="connsiteX4" fmla="*/ 2467578 w 5480755"/>
              <a:gd name="connsiteY4" fmla="*/ 204746 h 2790958"/>
              <a:gd name="connsiteX5" fmla="*/ 3011008 w 5480755"/>
              <a:gd name="connsiteY5" fmla="*/ 210114 h 2790958"/>
              <a:gd name="connsiteX6" fmla="*/ 3510844 w 5480755"/>
              <a:gd name="connsiteY6" fmla="*/ 1348712 h 2790958"/>
              <a:gd name="connsiteX7" fmla="*/ 4013200 w 5480755"/>
              <a:gd name="connsiteY7" fmla="*/ 2212312 h 2790958"/>
              <a:gd name="connsiteX8" fmla="*/ 4526844 w 5480755"/>
              <a:gd name="connsiteY8" fmla="*/ 2686445 h 2790958"/>
              <a:gd name="connsiteX9" fmla="*/ 4916311 w 5480755"/>
              <a:gd name="connsiteY9" fmla="*/ 2788045 h 2790958"/>
              <a:gd name="connsiteX10" fmla="*/ 5480755 w 5480755"/>
              <a:gd name="connsiteY10" fmla="*/ 2771112 h 2790958"/>
              <a:gd name="connsiteX0" fmla="*/ 0 w 5480755"/>
              <a:gd name="connsiteY0" fmla="*/ 2780098 h 2783011"/>
              <a:gd name="connsiteX1" fmla="*/ 970844 w 5480755"/>
              <a:gd name="connsiteY1" fmla="*/ 2650276 h 2783011"/>
              <a:gd name="connsiteX2" fmla="*/ 1535289 w 5480755"/>
              <a:gd name="connsiteY2" fmla="*/ 2085831 h 2783011"/>
              <a:gd name="connsiteX3" fmla="*/ 1957225 w 5480755"/>
              <a:gd name="connsiteY3" fmla="*/ 1306070 h 2783011"/>
              <a:gd name="connsiteX4" fmla="*/ 2542040 w 5480755"/>
              <a:gd name="connsiteY4" fmla="*/ 104466 h 2783011"/>
              <a:gd name="connsiteX5" fmla="*/ 3011008 w 5480755"/>
              <a:gd name="connsiteY5" fmla="*/ 202167 h 2783011"/>
              <a:gd name="connsiteX6" fmla="*/ 3510844 w 5480755"/>
              <a:gd name="connsiteY6" fmla="*/ 1340765 h 2783011"/>
              <a:gd name="connsiteX7" fmla="*/ 4013200 w 5480755"/>
              <a:gd name="connsiteY7" fmla="*/ 2204365 h 2783011"/>
              <a:gd name="connsiteX8" fmla="*/ 4526844 w 5480755"/>
              <a:gd name="connsiteY8" fmla="*/ 2678498 h 2783011"/>
              <a:gd name="connsiteX9" fmla="*/ 4916311 w 5480755"/>
              <a:gd name="connsiteY9" fmla="*/ 2780098 h 2783011"/>
              <a:gd name="connsiteX10" fmla="*/ 5480755 w 5480755"/>
              <a:gd name="connsiteY10" fmla="*/ 2763165 h 2783011"/>
              <a:gd name="connsiteX0" fmla="*/ 0 w 5480755"/>
              <a:gd name="connsiteY0" fmla="*/ 2813670 h 2816583"/>
              <a:gd name="connsiteX1" fmla="*/ 970844 w 5480755"/>
              <a:gd name="connsiteY1" fmla="*/ 2683848 h 2816583"/>
              <a:gd name="connsiteX2" fmla="*/ 1535289 w 5480755"/>
              <a:gd name="connsiteY2" fmla="*/ 2119403 h 2816583"/>
              <a:gd name="connsiteX3" fmla="*/ 1957225 w 5480755"/>
              <a:gd name="connsiteY3" fmla="*/ 1339642 h 2816583"/>
              <a:gd name="connsiteX4" fmla="*/ 2542040 w 5480755"/>
              <a:gd name="connsiteY4" fmla="*/ 138038 h 2816583"/>
              <a:gd name="connsiteX5" fmla="*/ 2975266 w 5480755"/>
              <a:gd name="connsiteY5" fmla="*/ 164255 h 2816583"/>
              <a:gd name="connsiteX6" fmla="*/ 3510844 w 5480755"/>
              <a:gd name="connsiteY6" fmla="*/ 1374337 h 2816583"/>
              <a:gd name="connsiteX7" fmla="*/ 4013200 w 5480755"/>
              <a:gd name="connsiteY7" fmla="*/ 2237937 h 2816583"/>
              <a:gd name="connsiteX8" fmla="*/ 4526844 w 5480755"/>
              <a:gd name="connsiteY8" fmla="*/ 2712070 h 2816583"/>
              <a:gd name="connsiteX9" fmla="*/ 4916311 w 5480755"/>
              <a:gd name="connsiteY9" fmla="*/ 2813670 h 2816583"/>
              <a:gd name="connsiteX10" fmla="*/ 5480755 w 5480755"/>
              <a:gd name="connsiteY10" fmla="*/ 2796737 h 2816583"/>
              <a:gd name="connsiteX0" fmla="*/ 0 w 5480755"/>
              <a:gd name="connsiteY0" fmla="*/ 2804520 h 2807433"/>
              <a:gd name="connsiteX1" fmla="*/ 970844 w 5480755"/>
              <a:gd name="connsiteY1" fmla="*/ 2674698 h 2807433"/>
              <a:gd name="connsiteX2" fmla="*/ 1535289 w 5480755"/>
              <a:gd name="connsiteY2" fmla="*/ 2110253 h 2807433"/>
              <a:gd name="connsiteX3" fmla="*/ 1957225 w 5480755"/>
              <a:gd name="connsiteY3" fmla="*/ 1330492 h 2807433"/>
              <a:gd name="connsiteX4" fmla="*/ 2542040 w 5480755"/>
              <a:gd name="connsiteY4" fmla="*/ 128888 h 2807433"/>
              <a:gd name="connsiteX5" fmla="*/ 2966331 w 5480755"/>
              <a:gd name="connsiteY5" fmla="*/ 172976 h 2807433"/>
              <a:gd name="connsiteX6" fmla="*/ 3510844 w 5480755"/>
              <a:gd name="connsiteY6" fmla="*/ 1365187 h 2807433"/>
              <a:gd name="connsiteX7" fmla="*/ 4013200 w 5480755"/>
              <a:gd name="connsiteY7" fmla="*/ 2228787 h 2807433"/>
              <a:gd name="connsiteX8" fmla="*/ 4526844 w 5480755"/>
              <a:gd name="connsiteY8" fmla="*/ 2702920 h 2807433"/>
              <a:gd name="connsiteX9" fmla="*/ 4916311 w 5480755"/>
              <a:gd name="connsiteY9" fmla="*/ 2804520 h 2807433"/>
              <a:gd name="connsiteX10" fmla="*/ 5480755 w 5480755"/>
              <a:gd name="connsiteY10" fmla="*/ 2787587 h 2807433"/>
              <a:gd name="connsiteX0" fmla="*/ 0 w 5480755"/>
              <a:gd name="connsiteY0" fmla="*/ 2804520 h 2811015"/>
              <a:gd name="connsiteX1" fmla="*/ 970844 w 5480755"/>
              <a:gd name="connsiteY1" fmla="*/ 2674698 h 2811015"/>
              <a:gd name="connsiteX2" fmla="*/ 1535289 w 5480755"/>
              <a:gd name="connsiteY2" fmla="*/ 2110253 h 2811015"/>
              <a:gd name="connsiteX3" fmla="*/ 1957225 w 5480755"/>
              <a:gd name="connsiteY3" fmla="*/ 1330492 h 2811015"/>
              <a:gd name="connsiteX4" fmla="*/ 2542040 w 5480755"/>
              <a:gd name="connsiteY4" fmla="*/ 128888 h 2811015"/>
              <a:gd name="connsiteX5" fmla="*/ 2966331 w 5480755"/>
              <a:gd name="connsiteY5" fmla="*/ 172976 h 2811015"/>
              <a:gd name="connsiteX6" fmla="*/ 3510844 w 5480755"/>
              <a:gd name="connsiteY6" fmla="*/ 1365187 h 2811015"/>
              <a:gd name="connsiteX7" fmla="*/ 4013200 w 5480755"/>
              <a:gd name="connsiteY7" fmla="*/ 2228787 h 2811015"/>
              <a:gd name="connsiteX8" fmla="*/ 4526844 w 5480755"/>
              <a:gd name="connsiteY8" fmla="*/ 2702920 h 2811015"/>
              <a:gd name="connsiteX9" fmla="*/ 4916311 w 5480755"/>
              <a:gd name="connsiteY9" fmla="*/ 2804520 h 2811015"/>
              <a:gd name="connsiteX10" fmla="*/ 5480755 w 5480755"/>
              <a:gd name="connsiteY10" fmla="*/ 2808437 h 28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80755" h="2811015">
                <a:moveTo>
                  <a:pt x="0" y="2804520"/>
                </a:moveTo>
                <a:cubicBezTo>
                  <a:pt x="357481" y="2797464"/>
                  <a:pt x="714963" y="2790409"/>
                  <a:pt x="970844" y="2674698"/>
                </a:cubicBezTo>
                <a:cubicBezTo>
                  <a:pt x="1226725" y="2558987"/>
                  <a:pt x="1370892" y="2334287"/>
                  <a:pt x="1535289" y="2110253"/>
                </a:cubicBezTo>
                <a:cubicBezTo>
                  <a:pt x="1699686" y="1886219"/>
                  <a:pt x="1789433" y="1660720"/>
                  <a:pt x="1957225" y="1330492"/>
                </a:cubicBezTo>
                <a:cubicBezTo>
                  <a:pt x="2125017" y="1000265"/>
                  <a:pt x="2373856" y="321807"/>
                  <a:pt x="2542040" y="128888"/>
                </a:cubicBezTo>
                <a:cubicBezTo>
                  <a:pt x="2710224" y="-64031"/>
                  <a:pt x="2804864" y="-33074"/>
                  <a:pt x="2966331" y="172976"/>
                </a:cubicBezTo>
                <a:cubicBezTo>
                  <a:pt x="3127798" y="379026"/>
                  <a:pt x="3336366" y="1022552"/>
                  <a:pt x="3510844" y="1365187"/>
                </a:cubicBezTo>
                <a:cubicBezTo>
                  <a:pt x="3685322" y="1707822"/>
                  <a:pt x="3843867" y="2005832"/>
                  <a:pt x="4013200" y="2228787"/>
                </a:cubicBezTo>
                <a:cubicBezTo>
                  <a:pt x="4182533" y="2451742"/>
                  <a:pt x="4376326" y="2606964"/>
                  <a:pt x="4526844" y="2702920"/>
                </a:cubicBezTo>
                <a:cubicBezTo>
                  <a:pt x="4677363" y="2798875"/>
                  <a:pt x="4757326" y="2786934"/>
                  <a:pt x="4916311" y="2804520"/>
                </a:cubicBezTo>
                <a:cubicBezTo>
                  <a:pt x="5075296" y="2822106"/>
                  <a:pt x="5298251" y="2797148"/>
                  <a:pt x="5480755" y="2808437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B2173C7-A7F0-406C-8DF6-FCC6CE6A3497}"/>
              </a:ext>
            </a:extLst>
          </p:cNvPr>
          <p:cNvSpPr/>
          <p:nvPr/>
        </p:nvSpPr>
        <p:spPr>
          <a:xfrm>
            <a:off x="1767349" y="1539374"/>
            <a:ext cx="5480755" cy="2811015"/>
          </a:xfrm>
          <a:custGeom>
            <a:avLst/>
            <a:gdLst>
              <a:gd name="connsiteX0" fmla="*/ 0 w 5480755"/>
              <a:gd name="connsiteY0" fmla="*/ 2775668 h 2778581"/>
              <a:gd name="connsiteX1" fmla="*/ 970844 w 5480755"/>
              <a:gd name="connsiteY1" fmla="*/ 2645846 h 2778581"/>
              <a:gd name="connsiteX2" fmla="*/ 1535289 w 5480755"/>
              <a:gd name="connsiteY2" fmla="*/ 2081401 h 2778581"/>
              <a:gd name="connsiteX3" fmla="*/ 2037644 w 5480755"/>
              <a:gd name="connsiteY3" fmla="*/ 1048468 h 2778581"/>
              <a:gd name="connsiteX4" fmla="*/ 2556933 w 5480755"/>
              <a:gd name="connsiteY4" fmla="*/ 49401 h 2778581"/>
              <a:gd name="connsiteX5" fmla="*/ 3070577 w 5480755"/>
              <a:gd name="connsiteY5" fmla="*/ 275179 h 2778581"/>
              <a:gd name="connsiteX6" fmla="*/ 3510844 w 5480755"/>
              <a:gd name="connsiteY6" fmla="*/ 1336335 h 2778581"/>
              <a:gd name="connsiteX7" fmla="*/ 4013200 w 5480755"/>
              <a:gd name="connsiteY7" fmla="*/ 2199935 h 2778581"/>
              <a:gd name="connsiteX8" fmla="*/ 4526844 w 5480755"/>
              <a:gd name="connsiteY8" fmla="*/ 2674068 h 2778581"/>
              <a:gd name="connsiteX9" fmla="*/ 4916311 w 5480755"/>
              <a:gd name="connsiteY9" fmla="*/ 2775668 h 2778581"/>
              <a:gd name="connsiteX10" fmla="*/ 5480755 w 5480755"/>
              <a:gd name="connsiteY10" fmla="*/ 2758735 h 2778581"/>
              <a:gd name="connsiteX0" fmla="*/ 0 w 5480755"/>
              <a:gd name="connsiteY0" fmla="*/ 2615540 h 2618453"/>
              <a:gd name="connsiteX1" fmla="*/ 970844 w 5480755"/>
              <a:gd name="connsiteY1" fmla="*/ 2485718 h 2618453"/>
              <a:gd name="connsiteX2" fmla="*/ 1535289 w 5480755"/>
              <a:gd name="connsiteY2" fmla="*/ 1921273 h 2618453"/>
              <a:gd name="connsiteX3" fmla="*/ 2037644 w 5480755"/>
              <a:gd name="connsiteY3" fmla="*/ 888340 h 2618453"/>
              <a:gd name="connsiteX4" fmla="*/ 2464600 w 5480755"/>
              <a:gd name="connsiteY4" fmla="*/ 115639 h 2618453"/>
              <a:gd name="connsiteX5" fmla="*/ 3070577 w 5480755"/>
              <a:gd name="connsiteY5" fmla="*/ 115051 h 2618453"/>
              <a:gd name="connsiteX6" fmla="*/ 3510844 w 5480755"/>
              <a:gd name="connsiteY6" fmla="*/ 1176207 h 2618453"/>
              <a:gd name="connsiteX7" fmla="*/ 4013200 w 5480755"/>
              <a:gd name="connsiteY7" fmla="*/ 2039807 h 2618453"/>
              <a:gd name="connsiteX8" fmla="*/ 4526844 w 5480755"/>
              <a:gd name="connsiteY8" fmla="*/ 2513940 h 2618453"/>
              <a:gd name="connsiteX9" fmla="*/ 4916311 w 5480755"/>
              <a:gd name="connsiteY9" fmla="*/ 2615540 h 2618453"/>
              <a:gd name="connsiteX10" fmla="*/ 5480755 w 5480755"/>
              <a:gd name="connsiteY10" fmla="*/ 2598607 h 2618453"/>
              <a:gd name="connsiteX0" fmla="*/ 0 w 5480755"/>
              <a:gd name="connsiteY0" fmla="*/ 2637177 h 2640090"/>
              <a:gd name="connsiteX1" fmla="*/ 970844 w 5480755"/>
              <a:gd name="connsiteY1" fmla="*/ 2507355 h 2640090"/>
              <a:gd name="connsiteX2" fmla="*/ 1535289 w 5480755"/>
              <a:gd name="connsiteY2" fmla="*/ 1942910 h 2640090"/>
              <a:gd name="connsiteX3" fmla="*/ 2037644 w 5480755"/>
              <a:gd name="connsiteY3" fmla="*/ 909977 h 2640090"/>
              <a:gd name="connsiteX4" fmla="*/ 2464600 w 5480755"/>
              <a:gd name="connsiteY4" fmla="*/ 137276 h 2640090"/>
              <a:gd name="connsiteX5" fmla="*/ 3070577 w 5480755"/>
              <a:gd name="connsiteY5" fmla="*/ 136688 h 2640090"/>
              <a:gd name="connsiteX6" fmla="*/ 3510844 w 5480755"/>
              <a:gd name="connsiteY6" fmla="*/ 1197844 h 2640090"/>
              <a:gd name="connsiteX7" fmla="*/ 4013200 w 5480755"/>
              <a:gd name="connsiteY7" fmla="*/ 2061444 h 2640090"/>
              <a:gd name="connsiteX8" fmla="*/ 4526844 w 5480755"/>
              <a:gd name="connsiteY8" fmla="*/ 2535577 h 2640090"/>
              <a:gd name="connsiteX9" fmla="*/ 4916311 w 5480755"/>
              <a:gd name="connsiteY9" fmla="*/ 2637177 h 2640090"/>
              <a:gd name="connsiteX10" fmla="*/ 5480755 w 5480755"/>
              <a:gd name="connsiteY10" fmla="*/ 2620244 h 2640090"/>
              <a:gd name="connsiteX0" fmla="*/ 0 w 5480755"/>
              <a:gd name="connsiteY0" fmla="*/ 2640595 h 2643508"/>
              <a:gd name="connsiteX1" fmla="*/ 970844 w 5480755"/>
              <a:gd name="connsiteY1" fmla="*/ 2510773 h 2643508"/>
              <a:gd name="connsiteX2" fmla="*/ 1535289 w 5480755"/>
              <a:gd name="connsiteY2" fmla="*/ 1946328 h 2643508"/>
              <a:gd name="connsiteX3" fmla="*/ 2037644 w 5480755"/>
              <a:gd name="connsiteY3" fmla="*/ 913395 h 2643508"/>
              <a:gd name="connsiteX4" fmla="*/ 2464600 w 5480755"/>
              <a:gd name="connsiteY4" fmla="*/ 140694 h 2643508"/>
              <a:gd name="connsiteX5" fmla="*/ 3070577 w 5480755"/>
              <a:gd name="connsiteY5" fmla="*/ 140106 h 2643508"/>
              <a:gd name="connsiteX6" fmla="*/ 3510844 w 5480755"/>
              <a:gd name="connsiteY6" fmla="*/ 1201262 h 2643508"/>
              <a:gd name="connsiteX7" fmla="*/ 4013200 w 5480755"/>
              <a:gd name="connsiteY7" fmla="*/ 2064862 h 2643508"/>
              <a:gd name="connsiteX8" fmla="*/ 4526844 w 5480755"/>
              <a:gd name="connsiteY8" fmla="*/ 2538995 h 2643508"/>
              <a:gd name="connsiteX9" fmla="*/ 4916311 w 5480755"/>
              <a:gd name="connsiteY9" fmla="*/ 2640595 h 2643508"/>
              <a:gd name="connsiteX10" fmla="*/ 5480755 w 5480755"/>
              <a:gd name="connsiteY10" fmla="*/ 2623662 h 2643508"/>
              <a:gd name="connsiteX0" fmla="*/ 0 w 5480755"/>
              <a:gd name="connsiteY0" fmla="*/ 2694352 h 2697265"/>
              <a:gd name="connsiteX1" fmla="*/ 970844 w 5480755"/>
              <a:gd name="connsiteY1" fmla="*/ 2564530 h 2697265"/>
              <a:gd name="connsiteX2" fmla="*/ 1535289 w 5480755"/>
              <a:gd name="connsiteY2" fmla="*/ 2000085 h 2697265"/>
              <a:gd name="connsiteX3" fmla="*/ 2037644 w 5480755"/>
              <a:gd name="connsiteY3" fmla="*/ 967152 h 2697265"/>
              <a:gd name="connsiteX4" fmla="*/ 2467578 w 5480755"/>
              <a:gd name="connsiteY4" fmla="*/ 111053 h 2697265"/>
              <a:gd name="connsiteX5" fmla="*/ 3070577 w 5480755"/>
              <a:gd name="connsiteY5" fmla="*/ 193863 h 2697265"/>
              <a:gd name="connsiteX6" fmla="*/ 3510844 w 5480755"/>
              <a:gd name="connsiteY6" fmla="*/ 1255019 h 2697265"/>
              <a:gd name="connsiteX7" fmla="*/ 4013200 w 5480755"/>
              <a:gd name="connsiteY7" fmla="*/ 2118619 h 2697265"/>
              <a:gd name="connsiteX8" fmla="*/ 4526844 w 5480755"/>
              <a:gd name="connsiteY8" fmla="*/ 2592752 h 2697265"/>
              <a:gd name="connsiteX9" fmla="*/ 4916311 w 5480755"/>
              <a:gd name="connsiteY9" fmla="*/ 2694352 h 2697265"/>
              <a:gd name="connsiteX10" fmla="*/ 5480755 w 5480755"/>
              <a:gd name="connsiteY10" fmla="*/ 2677419 h 2697265"/>
              <a:gd name="connsiteX0" fmla="*/ 0 w 5480755"/>
              <a:gd name="connsiteY0" fmla="*/ 2715319 h 2718232"/>
              <a:gd name="connsiteX1" fmla="*/ 970844 w 5480755"/>
              <a:gd name="connsiteY1" fmla="*/ 2585497 h 2718232"/>
              <a:gd name="connsiteX2" fmla="*/ 1535289 w 5480755"/>
              <a:gd name="connsiteY2" fmla="*/ 2021052 h 2718232"/>
              <a:gd name="connsiteX3" fmla="*/ 2037644 w 5480755"/>
              <a:gd name="connsiteY3" fmla="*/ 988119 h 2718232"/>
              <a:gd name="connsiteX4" fmla="*/ 2467578 w 5480755"/>
              <a:gd name="connsiteY4" fmla="*/ 132020 h 2718232"/>
              <a:gd name="connsiteX5" fmla="*/ 3070577 w 5480755"/>
              <a:gd name="connsiteY5" fmla="*/ 214830 h 2718232"/>
              <a:gd name="connsiteX6" fmla="*/ 3510844 w 5480755"/>
              <a:gd name="connsiteY6" fmla="*/ 1275986 h 2718232"/>
              <a:gd name="connsiteX7" fmla="*/ 4013200 w 5480755"/>
              <a:gd name="connsiteY7" fmla="*/ 2139586 h 2718232"/>
              <a:gd name="connsiteX8" fmla="*/ 4526844 w 5480755"/>
              <a:gd name="connsiteY8" fmla="*/ 2613719 h 2718232"/>
              <a:gd name="connsiteX9" fmla="*/ 4916311 w 5480755"/>
              <a:gd name="connsiteY9" fmla="*/ 2715319 h 2718232"/>
              <a:gd name="connsiteX10" fmla="*/ 5480755 w 5480755"/>
              <a:gd name="connsiteY10" fmla="*/ 2698386 h 2718232"/>
              <a:gd name="connsiteX0" fmla="*/ 0 w 5480755"/>
              <a:gd name="connsiteY0" fmla="*/ 2772162 h 2775075"/>
              <a:gd name="connsiteX1" fmla="*/ 970844 w 5480755"/>
              <a:gd name="connsiteY1" fmla="*/ 2642340 h 2775075"/>
              <a:gd name="connsiteX2" fmla="*/ 1535289 w 5480755"/>
              <a:gd name="connsiteY2" fmla="*/ 2077895 h 2775075"/>
              <a:gd name="connsiteX3" fmla="*/ 2037644 w 5480755"/>
              <a:gd name="connsiteY3" fmla="*/ 1044962 h 2775075"/>
              <a:gd name="connsiteX4" fmla="*/ 2467578 w 5480755"/>
              <a:gd name="connsiteY4" fmla="*/ 188863 h 2775075"/>
              <a:gd name="connsiteX5" fmla="*/ 2921652 w 5480755"/>
              <a:gd name="connsiteY5" fmla="*/ 137640 h 2775075"/>
              <a:gd name="connsiteX6" fmla="*/ 3510844 w 5480755"/>
              <a:gd name="connsiteY6" fmla="*/ 1332829 h 2775075"/>
              <a:gd name="connsiteX7" fmla="*/ 4013200 w 5480755"/>
              <a:gd name="connsiteY7" fmla="*/ 2196429 h 2775075"/>
              <a:gd name="connsiteX8" fmla="*/ 4526844 w 5480755"/>
              <a:gd name="connsiteY8" fmla="*/ 2670562 h 2775075"/>
              <a:gd name="connsiteX9" fmla="*/ 4916311 w 5480755"/>
              <a:gd name="connsiteY9" fmla="*/ 2772162 h 2775075"/>
              <a:gd name="connsiteX10" fmla="*/ 5480755 w 5480755"/>
              <a:gd name="connsiteY10" fmla="*/ 2755229 h 2775075"/>
              <a:gd name="connsiteX0" fmla="*/ 0 w 5480755"/>
              <a:gd name="connsiteY0" fmla="*/ 2702537 h 2705450"/>
              <a:gd name="connsiteX1" fmla="*/ 970844 w 5480755"/>
              <a:gd name="connsiteY1" fmla="*/ 2572715 h 2705450"/>
              <a:gd name="connsiteX2" fmla="*/ 1535289 w 5480755"/>
              <a:gd name="connsiteY2" fmla="*/ 2008270 h 2705450"/>
              <a:gd name="connsiteX3" fmla="*/ 2037644 w 5480755"/>
              <a:gd name="connsiteY3" fmla="*/ 975337 h 2705450"/>
              <a:gd name="connsiteX4" fmla="*/ 2467578 w 5480755"/>
              <a:gd name="connsiteY4" fmla="*/ 119238 h 2705450"/>
              <a:gd name="connsiteX5" fmla="*/ 3064620 w 5480755"/>
              <a:gd name="connsiteY5" fmla="*/ 175241 h 2705450"/>
              <a:gd name="connsiteX6" fmla="*/ 3510844 w 5480755"/>
              <a:gd name="connsiteY6" fmla="*/ 1263204 h 2705450"/>
              <a:gd name="connsiteX7" fmla="*/ 4013200 w 5480755"/>
              <a:gd name="connsiteY7" fmla="*/ 2126804 h 2705450"/>
              <a:gd name="connsiteX8" fmla="*/ 4526844 w 5480755"/>
              <a:gd name="connsiteY8" fmla="*/ 2600937 h 2705450"/>
              <a:gd name="connsiteX9" fmla="*/ 4916311 w 5480755"/>
              <a:gd name="connsiteY9" fmla="*/ 2702537 h 2705450"/>
              <a:gd name="connsiteX10" fmla="*/ 5480755 w 5480755"/>
              <a:gd name="connsiteY10" fmla="*/ 2685604 h 2705450"/>
              <a:gd name="connsiteX0" fmla="*/ 0 w 5480755"/>
              <a:gd name="connsiteY0" fmla="*/ 2772625 h 2775538"/>
              <a:gd name="connsiteX1" fmla="*/ 970844 w 5480755"/>
              <a:gd name="connsiteY1" fmla="*/ 2642803 h 2775538"/>
              <a:gd name="connsiteX2" fmla="*/ 1535289 w 5480755"/>
              <a:gd name="connsiteY2" fmla="*/ 2078358 h 2775538"/>
              <a:gd name="connsiteX3" fmla="*/ 2037644 w 5480755"/>
              <a:gd name="connsiteY3" fmla="*/ 1045425 h 2775538"/>
              <a:gd name="connsiteX4" fmla="*/ 2467578 w 5480755"/>
              <a:gd name="connsiteY4" fmla="*/ 189326 h 2775538"/>
              <a:gd name="connsiteX5" fmla="*/ 3064620 w 5480755"/>
              <a:gd name="connsiteY5" fmla="*/ 245329 h 2775538"/>
              <a:gd name="connsiteX6" fmla="*/ 3510844 w 5480755"/>
              <a:gd name="connsiteY6" fmla="*/ 1333292 h 2775538"/>
              <a:gd name="connsiteX7" fmla="*/ 4013200 w 5480755"/>
              <a:gd name="connsiteY7" fmla="*/ 2196892 h 2775538"/>
              <a:gd name="connsiteX8" fmla="*/ 4526844 w 5480755"/>
              <a:gd name="connsiteY8" fmla="*/ 2671025 h 2775538"/>
              <a:gd name="connsiteX9" fmla="*/ 4916311 w 5480755"/>
              <a:gd name="connsiteY9" fmla="*/ 2772625 h 2775538"/>
              <a:gd name="connsiteX10" fmla="*/ 5480755 w 5480755"/>
              <a:gd name="connsiteY10" fmla="*/ 2755692 h 2775538"/>
              <a:gd name="connsiteX0" fmla="*/ 0 w 5480755"/>
              <a:gd name="connsiteY0" fmla="*/ 2743332 h 2746245"/>
              <a:gd name="connsiteX1" fmla="*/ 970844 w 5480755"/>
              <a:gd name="connsiteY1" fmla="*/ 2613510 h 2746245"/>
              <a:gd name="connsiteX2" fmla="*/ 1535289 w 5480755"/>
              <a:gd name="connsiteY2" fmla="*/ 2049065 h 2746245"/>
              <a:gd name="connsiteX3" fmla="*/ 2037644 w 5480755"/>
              <a:gd name="connsiteY3" fmla="*/ 1016132 h 2746245"/>
              <a:gd name="connsiteX4" fmla="*/ 2467578 w 5480755"/>
              <a:gd name="connsiteY4" fmla="*/ 160033 h 2746245"/>
              <a:gd name="connsiteX5" fmla="*/ 3008029 w 5480755"/>
              <a:gd name="connsiteY5" fmla="*/ 150509 h 2746245"/>
              <a:gd name="connsiteX6" fmla="*/ 3510844 w 5480755"/>
              <a:gd name="connsiteY6" fmla="*/ 1303999 h 2746245"/>
              <a:gd name="connsiteX7" fmla="*/ 4013200 w 5480755"/>
              <a:gd name="connsiteY7" fmla="*/ 2167599 h 2746245"/>
              <a:gd name="connsiteX8" fmla="*/ 4526844 w 5480755"/>
              <a:gd name="connsiteY8" fmla="*/ 2641732 h 2746245"/>
              <a:gd name="connsiteX9" fmla="*/ 4916311 w 5480755"/>
              <a:gd name="connsiteY9" fmla="*/ 2743332 h 2746245"/>
              <a:gd name="connsiteX10" fmla="*/ 5480755 w 5480755"/>
              <a:gd name="connsiteY10" fmla="*/ 2726399 h 2746245"/>
              <a:gd name="connsiteX0" fmla="*/ 0 w 5480755"/>
              <a:gd name="connsiteY0" fmla="*/ 2733540 h 2736453"/>
              <a:gd name="connsiteX1" fmla="*/ 970844 w 5480755"/>
              <a:gd name="connsiteY1" fmla="*/ 2603718 h 2736453"/>
              <a:gd name="connsiteX2" fmla="*/ 1535289 w 5480755"/>
              <a:gd name="connsiteY2" fmla="*/ 2039273 h 2736453"/>
              <a:gd name="connsiteX3" fmla="*/ 2037644 w 5480755"/>
              <a:gd name="connsiteY3" fmla="*/ 1006340 h 2736453"/>
              <a:gd name="connsiteX4" fmla="*/ 2467578 w 5480755"/>
              <a:gd name="connsiteY4" fmla="*/ 150241 h 2736453"/>
              <a:gd name="connsiteX5" fmla="*/ 3011008 w 5480755"/>
              <a:gd name="connsiteY5" fmla="*/ 155609 h 2736453"/>
              <a:gd name="connsiteX6" fmla="*/ 3510844 w 5480755"/>
              <a:gd name="connsiteY6" fmla="*/ 1294207 h 2736453"/>
              <a:gd name="connsiteX7" fmla="*/ 4013200 w 5480755"/>
              <a:gd name="connsiteY7" fmla="*/ 2157807 h 2736453"/>
              <a:gd name="connsiteX8" fmla="*/ 4526844 w 5480755"/>
              <a:gd name="connsiteY8" fmla="*/ 2631940 h 2736453"/>
              <a:gd name="connsiteX9" fmla="*/ 4916311 w 5480755"/>
              <a:gd name="connsiteY9" fmla="*/ 2733540 h 2736453"/>
              <a:gd name="connsiteX10" fmla="*/ 5480755 w 5480755"/>
              <a:gd name="connsiteY10" fmla="*/ 2716607 h 2736453"/>
              <a:gd name="connsiteX0" fmla="*/ 0 w 5480755"/>
              <a:gd name="connsiteY0" fmla="*/ 2775138 h 2778051"/>
              <a:gd name="connsiteX1" fmla="*/ 970844 w 5480755"/>
              <a:gd name="connsiteY1" fmla="*/ 2645316 h 2778051"/>
              <a:gd name="connsiteX2" fmla="*/ 1535289 w 5480755"/>
              <a:gd name="connsiteY2" fmla="*/ 2080871 h 2778051"/>
              <a:gd name="connsiteX3" fmla="*/ 2037644 w 5480755"/>
              <a:gd name="connsiteY3" fmla="*/ 1047938 h 2778051"/>
              <a:gd name="connsiteX4" fmla="*/ 2467578 w 5480755"/>
              <a:gd name="connsiteY4" fmla="*/ 191839 h 2778051"/>
              <a:gd name="connsiteX5" fmla="*/ 3011008 w 5480755"/>
              <a:gd name="connsiteY5" fmla="*/ 197207 h 2778051"/>
              <a:gd name="connsiteX6" fmla="*/ 3510844 w 5480755"/>
              <a:gd name="connsiteY6" fmla="*/ 1335805 h 2778051"/>
              <a:gd name="connsiteX7" fmla="*/ 4013200 w 5480755"/>
              <a:gd name="connsiteY7" fmla="*/ 2199405 h 2778051"/>
              <a:gd name="connsiteX8" fmla="*/ 4526844 w 5480755"/>
              <a:gd name="connsiteY8" fmla="*/ 2673538 h 2778051"/>
              <a:gd name="connsiteX9" fmla="*/ 4916311 w 5480755"/>
              <a:gd name="connsiteY9" fmla="*/ 2775138 h 2778051"/>
              <a:gd name="connsiteX10" fmla="*/ 5480755 w 5480755"/>
              <a:gd name="connsiteY10" fmla="*/ 2758205 h 2778051"/>
              <a:gd name="connsiteX0" fmla="*/ 0 w 5480755"/>
              <a:gd name="connsiteY0" fmla="*/ 2788045 h 2790958"/>
              <a:gd name="connsiteX1" fmla="*/ 970844 w 5480755"/>
              <a:gd name="connsiteY1" fmla="*/ 2658223 h 2790958"/>
              <a:gd name="connsiteX2" fmla="*/ 1535289 w 5480755"/>
              <a:gd name="connsiteY2" fmla="*/ 2093778 h 2790958"/>
              <a:gd name="connsiteX3" fmla="*/ 1957225 w 5480755"/>
              <a:gd name="connsiteY3" fmla="*/ 1314017 h 2790958"/>
              <a:gd name="connsiteX4" fmla="*/ 2467578 w 5480755"/>
              <a:gd name="connsiteY4" fmla="*/ 204746 h 2790958"/>
              <a:gd name="connsiteX5" fmla="*/ 3011008 w 5480755"/>
              <a:gd name="connsiteY5" fmla="*/ 210114 h 2790958"/>
              <a:gd name="connsiteX6" fmla="*/ 3510844 w 5480755"/>
              <a:gd name="connsiteY6" fmla="*/ 1348712 h 2790958"/>
              <a:gd name="connsiteX7" fmla="*/ 4013200 w 5480755"/>
              <a:gd name="connsiteY7" fmla="*/ 2212312 h 2790958"/>
              <a:gd name="connsiteX8" fmla="*/ 4526844 w 5480755"/>
              <a:gd name="connsiteY8" fmla="*/ 2686445 h 2790958"/>
              <a:gd name="connsiteX9" fmla="*/ 4916311 w 5480755"/>
              <a:gd name="connsiteY9" fmla="*/ 2788045 h 2790958"/>
              <a:gd name="connsiteX10" fmla="*/ 5480755 w 5480755"/>
              <a:gd name="connsiteY10" fmla="*/ 2771112 h 2790958"/>
              <a:gd name="connsiteX0" fmla="*/ 0 w 5480755"/>
              <a:gd name="connsiteY0" fmla="*/ 2780098 h 2783011"/>
              <a:gd name="connsiteX1" fmla="*/ 970844 w 5480755"/>
              <a:gd name="connsiteY1" fmla="*/ 2650276 h 2783011"/>
              <a:gd name="connsiteX2" fmla="*/ 1535289 w 5480755"/>
              <a:gd name="connsiteY2" fmla="*/ 2085831 h 2783011"/>
              <a:gd name="connsiteX3" fmla="*/ 1957225 w 5480755"/>
              <a:gd name="connsiteY3" fmla="*/ 1306070 h 2783011"/>
              <a:gd name="connsiteX4" fmla="*/ 2542040 w 5480755"/>
              <a:gd name="connsiteY4" fmla="*/ 104466 h 2783011"/>
              <a:gd name="connsiteX5" fmla="*/ 3011008 w 5480755"/>
              <a:gd name="connsiteY5" fmla="*/ 202167 h 2783011"/>
              <a:gd name="connsiteX6" fmla="*/ 3510844 w 5480755"/>
              <a:gd name="connsiteY6" fmla="*/ 1340765 h 2783011"/>
              <a:gd name="connsiteX7" fmla="*/ 4013200 w 5480755"/>
              <a:gd name="connsiteY7" fmla="*/ 2204365 h 2783011"/>
              <a:gd name="connsiteX8" fmla="*/ 4526844 w 5480755"/>
              <a:gd name="connsiteY8" fmla="*/ 2678498 h 2783011"/>
              <a:gd name="connsiteX9" fmla="*/ 4916311 w 5480755"/>
              <a:gd name="connsiteY9" fmla="*/ 2780098 h 2783011"/>
              <a:gd name="connsiteX10" fmla="*/ 5480755 w 5480755"/>
              <a:gd name="connsiteY10" fmla="*/ 2763165 h 2783011"/>
              <a:gd name="connsiteX0" fmla="*/ 0 w 5480755"/>
              <a:gd name="connsiteY0" fmla="*/ 2813670 h 2816583"/>
              <a:gd name="connsiteX1" fmla="*/ 970844 w 5480755"/>
              <a:gd name="connsiteY1" fmla="*/ 2683848 h 2816583"/>
              <a:gd name="connsiteX2" fmla="*/ 1535289 w 5480755"/>
              <a:gd name="connsiteY2" fmla="*/ 2119403 h 2816583"/>
              <a:gd name="connsiteX3" fmla="*/ 1957225 w 5480755"/>
              <a:gd name="connsiteY3" fmla="*/ 1339642 h 2816583"/>
              <a:gd name="connsiteX4" fmla="*/ 2542040 w 5480755"/>
              <a:gd name="connsiteY4" fmla="*/ 138038 h 2816583"/>
              <a:gd name="connsiteX5" fmla="*/ 2975266 w 5480755"/>
              <a:gd name="connsiteY5" fmla="*/ 164255 h 2816583"/>
              <a:gd name="connsiteX6" fmla="*/ 3510844 w 5480755"/>
              <a:gd name="connsiteY6" fmla="*/ 1374337 h 2816583"/>
              <a:gd name="connsiteX7" fmla="*/ 4013200 w 5480755"/>
              <a:gd name="connsiteY7" fmla="*/ 2237937 h 2816583"/>
              <a:gd name="connsiteX8" fmla="*/ 4526844 w 5480755"/>
              <a:gd name="connsiteY8" fmla="*/ 2712070 h 2816583"/>
              <a:gd name="connsiteX9" fmla="*/ 4916311 w 5480755"/>
              <a:gd name="connsiteY9" fmla="*/ 2813670 h 2816583"/>
              <a:gd name="connsiteX10" fmla="*/ 5480755 w 5480755"/>
              <a:gd name="connsiteY10" fmla="*/ 2796737 h 2816583"/>
              <a:gd name="connsiteX0" fmla="*/ 0 w 5480755"/>
              <a:gd name="connsiteY0" fmla="*/ 2804520 h 2807433"/>
              <a:gd name="connsiteX1" fmla="*/ 970844 w 5480755"/>
              <a:gd name="connsiteY1" fmla="*/ 2674698 h 2807433"/>
              <a:gd name="connsiteX2" fmla="*/ 1535289 w 5480755"/>
              <a:gd name="connsiteY2" fmla="*/ 2110253 h 2807433"/>
              <a:gd name="connsiteX3" fmla="*/ 1957225 w 5480755"/>
              <a:gd name="connsiteY3" fmla="*/ 1330492 h 2807433"/>
              <a:gd name="connsiteX4" fmla="*/ 2542040 w 5480755"/>
              <a:gd name="connsiteY4" fmla="*/ 128888 h 2807433"/>
              <a:gd name="connsiteX5" fmla="*/ 2966331 w 5480755"/>
              <a:gd name="connsiteY5" fmla="*/ 172976 h 2807433"/>
              <a:gd name="connsiteX6" fmla="*/ 3510844 w 5480755"/>
              <a:gd name="connsiteY6" fmla="*/ 1365187 h 2807433"/>
              <a:gd name="connsiteX7" fmla="*/ 4013200 w 5480755"/>
              <a:gd name="connsiteY7" fmla="*/ 2228787 h 2807433"/>
              <a:gd name="connsiteX8" fmla="*/ 4526844 w 5480755"/>
              <a:gd name="connsiteY8" fmla="*/ 2702920 h 2807433"/>
              <a:gd name="connsiteX9" fmla="*/ 4916311 w 5480755"/>
              <a:gd name="connsiteY9" fmla="*/ 2804520 h 2807433"/>
              <a:gd name="connsiteX10" fmla="*/ 5480755 w 5480755"/>
              <a:gd name="connsiteY10" fmla="*/ 2787587 h 2807433"/>
              <a:gd name="connsiteX0" fmla="*/ 0 w 5480755"/>
              <a:gd name="connsiteY0" fmla="*/ 2804520 h 2811015"/>
              <a:gd name="connsiteX1" fmla="*/ 970844 w 5480755"/>
              <a:gd name="connsiteY1" fmla="*/ 2674698 h 2811015"/>
              <a:gd name="connsiteX2" fmla="*/ 1535289 w 5480755"/>
              <a:gd name="connsiteY2" fmla="*/ 2110253 h 2811015"/>
              <a:gd name="connsiteX3" fmla="*/ 1957225 w 5480755"/>
              <a:gd name="connsiteY3" fmla="*/ 1330492 h 2811015"/>
              <a:gd name="connsiteX4" fmla="*/ 2542040 w 5480755"/>
              <a:gd name="connsiteY4" fmla="*/ 128888 h 2811015"/>
              <a:gd name="connsiteX5" fmla="*/ 2966331 w 5480755"/>
              <a:gd name="connsiteY5" fmla="*/ 172976 h 2811015"/>
              <a:gd name="connsiteX6" fmla="*/ 3510844 w 5480755"/>
              <a:gd name="connsiteY6" fmla="*/ 1365187 h 2811015"/>
              <a:gd name="connsiteX7" fmla="*/ 4013200 w 5480755"/>
              <a:gd name="connsiteY7" fmla="*/ 2228787 h 2811015"/>
              <a:gd name="connsiteX8" fmla="*/ 4526844 w 5480755"/>
              <a:gd name="connsiteY8" fmla="*/ 2702920 h 2811015"/>
              <a:gd name="connsiteX9" fmla="*/ 4916311 w 5480755"/>
              <a:gd name="connsiteY9" fmla="*/ 2804520 h 2811015"/>
              <a:gd name="connsiteX10" fmla="*/ 5480755 w 5480755"/>
              <a:gd name="connsiteY10" fmla="*/ 2808437 h 28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80755" h="2811015">
                <a:moveTo>
                  <a:pt x="0" y="2804520"/>
                </a:moveTo>
                <a:cubicBezTo>
                  <a:pt x="357481" y="2797464"/>
                  <a:pt x="714963" y="2790409"/>
                  <a:pt x="970844" y="2674698"/>
                </a:cubicBezTo>
                <a:cubicBezTo>
                  <a:pt x="1226725" y="2558987"/>
                  <a:pt x="1370892" y="2334287"/>
                  <a:pt x="1535289" y="2110253"/>
                </a:cubicBezTo>
                <a:cubicBezTo>
                  <a:pt x="1699686" y="1886219"/>
                  <a:pt x="1789433" y="1660720"/>
                  <a:pt x="1957225" y="1330492"/>
                </a:cubicBezTo>
                <a:cubicBezTo>
                  <a:pt x="2125017" y="1000265"/>
                  <a:pt x="2373856" y="321807"/>
                  <a:pt x="2542040" y="128888"/>
                </a:cubicBezTo>
                <a:cubicBezTo>
                  <a:pt x="2710224" y="-64031"/>
                  <a:pt x="2804864" y="-33074"/>
                  <a:pt x="2966331" y="172976"/>
                </a:cubicBezTo>
                <a:cubicBezTo>
                  <a:pt x="3127798" y="379026"/>
                  <a:pt x="3336366" y="1022552"/>
                  <a:pt x="3510844" y="1365187"/>
                </a:cubicBezTo>
                <a:cubicBezTo>
                  <a:pt x="3685322" y="1707822"/>
                  <a:pt x="3843867" y="2005832"/>
                  <a:pt x="4013200" y="2228787"/>
                </a:cubicBezTo>
                <a:cubicBezTo>
                  <a:pt x="4182533" y="2451742"/>
                  <a:pt x="4376326" y="2606964"/>
                  <a:pt x="4526844" y="2702920"/>
                </a:cubicBezTo>
                <a:cubicBezTo>
                  <a:pt x="4677363" y="2798875"/>
                  <a:pt x="4757326" y="2786934"/>
                  <a:pt x="4916311" y="2804520"/>
                </a:cubicBezTo>
                <a:cubicBezTo>
                  <a:pt x="5075296" y="2822106"/>
                  <a:pt x="5298251" y="2797148"/>
                  <a:pt x="5480755" y="2808437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" name="TextBox 2047">
                <a:extLst>
                  <a:ext uri="{FF2B5EF4-FFF2-40B4-BE49-F238E27FC236}">
                    <a16:creationId xmlns:a16="http://schemas.microsoft.com/office/drawing/2014/main" id="{BF5D3424-035F-4C51-9077-E7D3B2A6AA59}"/>
                  </a:ext>
                </a:extLst>
              </p:cNvPr>
              <p:cNvSpPr txBox="1"/>
              <p:nvPr/>
            </p:nvSpPr>
            <p:spPr>
              <a:xfrm>
                <a:off x="4050526" y="4513007"/>
                <a:ext cx="91440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48" name="TextBox 2047">
                <a:extLst>
                  <a:ext uri="{FF2B5EF4-FFF2-40B4-BE49-F238E27FC236}">
                    <a16:creationId xmlns:a16="http://schemas.microsoft.com/office/drawing/2014/main" id="{BF5D3424-035F-4C51-9077-E7D3B2A6A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26" y="4513007"/>
                <a:ext cx="914400" cy="396519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8B4845-B3BC-4971-BA42-26814EA7D6D3}"/>
                  </a:ext>
                </a:extLst>
              </p:cNvPr>
              <p:cNvSpPr txBox="1"/>
              <p:nvPr/>
            </p:nvSpPr>
            <p:spPr>
              <a:xfrm>
                <a:off x="1481576" y="4513007"/>
                <a:ext cx="91440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8B4845-B3BC-4971-BA42-26814EA7D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576" y="4513007"/>
                <a:ext cx="914400" cy="396519"/>
              </a:xfrm>
              <a:prstGeom prst="rect">
                <a:avLst/>
              </a:prstGeom>
              <a:blipFill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71977B7-D43B-42C2-A0D3-BC1220F457E3}"/>
                  </a:ext>
                </a:extLst>
              </p:cNvPr>
              <p:cNvSpPr txBox="1"/>
              <p:nvPr/>
            </p:nvSpPr>
            <p:spPr>
              <a:xfrm>
                <a:off x="-1087374" y="4513007"/>
                <a:ext cx="91440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71977B7-D43B-42C2-A0D3-BC1220F45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7374" y="4513007"/>
                <a:ext cx="914400" cy="396519"/>
              </a:xfrm>
              <a:prstGeom prst="rect">
                <a:avLst/>
              </a:prstGeom>
              <a:blipFill>
                <a:blip r:embed="rId5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A319229-F412-4E1D-8764-02B97EA00562}"/>
                  </a:ext>
                </a:extLst>
              </p:cNvPr>
              <p:cNvSpPr txBox="1"/>
              <p:nvPr/>
            </p:nvSpPr>
            <p:spPr>
              <a:xfrm>
                <a:off x="6961603" y="4513007"/>
                <a:ext cx="91440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A319229-F412-4E1D-8764-02B97EA00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603" y="4513007"/>
                <a:ext cx="914400" cy="396519"/>
              </a:xfrm>
              <a:prstGeom prst="rect">
                <a:avLst/>
              </a:prstGeom>
              <a:blipFill>
                <a:blip r:embed="rId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EE5956C-CAA4-4CEE-8725-8D47328FD2AF}"/>
                  </a:ext>
                </a:extLst>
              </p:cNvPr>
              <p:cNvSpPr txBox="1"/>
              <p:nvPr/>
            </p:nvSpPr>
            <p:spPr>
              <a:xfrm>
                <a:off x="9529825" y="4513007"/>
                <a:ext cx="91440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EE5956C-CAA4-4CEE-8725-8D47328FD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9825" y="4513007"/>
                <a:ext cx="914400" cy="396519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FEF7538-ACDC-42AA-81C0-D08918958D3C}"/>
                  </a:ext>
                </a:extLst>
              </p:cNvPr>
              <p:cNvSpPr txBox="1"/>
              <p:nvPr/>
            </p:nvSpPr>
            <p:spPr>
              <a:xfrm>
                <a:off x="12442358" y="4513007"/>
                <a:ext cx="91440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FEF7538-ACDC-42AA-81C0-D08918958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2358" y="4513007"/>
                <a:ext cx="914400" cy="396519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53" name="Straight Arrow Connector 2052">
            <a:extLst>
              <a:ext uri="{FF2B5EF4-FFF2-40B4-BE49-F238E27FC236}">
                <a16:creationId xmlns:a16="http://schemas.microsoft.com/office/drawing/2014/main" id="{96F39B04-A406-4B33-8217-DDF22766C8AB}"/>
              </a:ext>
            </a:extLst>
          </p:cNvPr>
          <p:cNvCxnSpPr/>
          <p:nvPr/>
        </p:nvCxnSpPr>
        <p:spPr>
          <a:xfrm>
            <a:off x="-172974" y="5412441"/>
            <a:ext cx="1185846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C748D4B-6248-419D-BEDC-2A2CC117690C}"/>
                  </a:ext>
                </a:extLst>
              </p:cNvPr>
              <p:cNvSpPr txBox="1"/>
              <p:nvPr/>
            </p:nvSpPr>
            <p:spPr>
              <a:xfrm>
                <a:off x="11137126" y="5526938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𝑇𝑎𝑠𝑘𝑠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C748D4B-6248-419D-BEDC-2A2CC1176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126" y="5526938"/>
                <a:ext cx="9144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itle 1">
            <a:extLst>
              <a:ext uri="{FF2B5EF4-FFF2-40B4-BE49-F238E27FC236}">
                <a16:creationId xmlns:a16="http://schemas.microsoft.com/office/drawing/2014/main" id="{D48DCB55-8389-40F7-9398-3C15CC9B6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60" y="0"/>
            <a:ext cx="10515600" cy="1325563"/>
          </a:xfrm>
        </p:spPr>
        <p:txBody>
          <a:bodyPr/>
          <a:lstStyle/>
          <a:p>
            <a:r>
              <a:rPr lang="en-US" dirty="0"/>
              <a:t>Soft Task Margin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05696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CA37507-6731-4BEC-B707-6624699C07A1}"/>
              </a:ext>
            </a:extLst>
          </p:cNvPr>
          <p:cNvSpPr/>
          <p:nvPr/>
        </p:nvSpPr>
        <p:spPr>
          <a:xfrm>
            <a:off x="1530921" y="1539374"/>
            <a:ext cx="16912210" cy="2811015"/>
          </a:xfrm>
          <a:custGeom>
            <a:avLst/>
            <a:gdLst>
              <a:gd name="connsiteX0" fmla="*/ 0 w 5480755"/>
              <a:gd name="connsiteY0" fmla="*/ 2775668 h 2778581"/>
              <a:gd name="connsiteX1" fmla="*/ 970844 w 5480755"/>
              <a:gd name="connsiteY1" fmla="*/ 2645846 h 2778581"/>
              <a:gd name="connsiteX2" fmla="*/ 1535289 w 5480755"/>
              <a:gd name="connsiteY2" fmla="*/ 2081401 h 2778581"/>
              <a:gd name="connsiteX3" fmla="*/ 2037644 w 5480755"/>
              <a:gd name="connsiteY3" fmla="*/ 1048468 h 2778581"/>
              <a:gd name="connsiteX4" fmla="*/ 2556933 w 5480755"/>
              <a:gd name="connsiteY4" fmla="*/ 49401 h 2778581"/>
              <a:gd name="connsiteX5" fmla="*/ 3070577 w 5480755"/>
              <a:gd name="connsiteY5" fmla="*/ 275179 h 2778581"/>
              <a:gd name="connsiteX6" fmla="*/ 3510844 w 5480755"/>
              <a:gd name="connsiteY6" fmla="*/ 1336335 h 2778581"/>
              <a:gd name="connsiteX7" fmla="*/ 4013200 w 5480755"/>
              <a:gd name="connsiteY7" fmla="*/ 2199935 h 2778581"/>
              <a:gd name="connsiteX8" fmla="*/ 4526844 w 5480755"/>
              <a:gd name="connsiteY8" fmla="*/ 2674068 h 2778581"/>
              <a:gd name="connsiteX9" fmla="*/ 4916311 w 5480755"/>
              <a:gd name="connsiteY9" fmla="*/ 2775668 h 2778581"/>
              <a:gd name="connsiteX10" fmla="*/ 5480755 w 5480755"/>
              <a:gd name="connsiteY10" fmla="*/ 2758735 h 2778581"/>
              <a:gd name="connsiteX0" fmla="*/ 0 w 5480755"/>
              <a:gd name="connsiteY0" fmla="*/ 2615540 h 2618453"/>
              <a:gd name="connsiteX1" fmla="*/ 970844 w 5480755"/>
              <a:gd name="connsiteY1" fmla="*/ 2485718 h 2618453"/>
              <a:gd name="connsiteX2" fmla="*/ 1535289 w 5480755"/>
              <a:gd name="connsiteY2" fmla="*/ 1921273 h 2618453"/>
              <a:gd name="connsiteX3" fmla="*/ 2037644 w 5480755"/>
              <a:gd name="connsiteY3" fmla="*/ 888340 h 2618453"/>
              <a:gd name="connsiteX4" fmla="*/ 2464600 w 5480755"/>
              <a:gd name="connsiteY4" fmla="*/ 115639 h 2618453"/>
              <a:gd name="connsiteX5" fmla="*/ 3070577 w 5480755"/>
              <a:gd name="connsiteY5" fmla="*/ 115051 h 2618453"/>
              <a:gd name="connsiteX6" fmla="*/ 3510844 w 5480755"/>
              <a:gd name="connsiteY6" fmla="*/ 1176207 h 2618453"/>
              <a:gd name="connsiteX7" fmla="*/ 4013200 w 5480755"/>
              <a:gd name="connsiteY7" fmla="*/ 2039807 h 2618453"/>
              <a:gd name="connsiteX8" fmla="*/ 4526844 w 5480755"/>
              <a:gd name="connsiteY8" fmla="*/ 2513940 h 2618453"/>
              <a:gd name="connsiteX9" fmla="*/ 4916311 w 5480755"/>
              <a:gd name="connsiteY9" fmla="*/ 2615540 h 2618453"/>
              <a:gd name="connsiteX10" fmla="*/ 5480755 w 5480755"/>
              <a:gd name="connsiteY10" fmla="*/ 2598607 h 2618453"/>
              <a:gd name="connsiteX0" fmla="*/ 0 w 5480755"/>
              <a:gd name="connsiteY0" fmla="*/ 2637177 h 2640090"/>
              <a:gd name="connsiteX1" fmla="*/ 970844 w 5480755"/>
              <a:gd name="connsiteY1" fmla="*/ 2507355 h 2640090"/>
              <a:gd name="connsiteX2" fmla="*/ 1535289 w 5480755"/>
              <a:gd name="connsiteY2" fmla="*/ 1942910 h 2640090"/>
              <a:gd name="connsiteX3" fmla="*/ 2037644 w 5480755"/>
              <a:gd name="connsiteY3" fmla="*/ 909977 h 2640090"/>
              <a:gd name="connsiteX4" fmla="*/ 2464600 w 5480755"/>
              <a:gd name="connsiteY4" fmla="*/ 137276 h 2640090"/>
              <a:gd name="connsiteX5" fmla="*/ 3070577 w 5480755"/>
              <a:gd name="connsiteY5" fmla="*/ 136688 h 2640090"/>
              <a:gd name="connsiteX6" fmla="*/ 3510844 w 5480755"/>
              <a:gd name="connsiteY6" fmla="*/ 1197844 h 2640090"/>
              <a:gd name="connsiteX7" fmla="*/ 4013200 w 5480755"/>
              <a:gd name="connsiteY7" fmla="*/ 2061444 h 2640090"/>
              <a:gd name="connsiteX8" fmla="*/ 4526844 w 5480755"/>
              <a:gd name="connsiteY8" fmla="*/ 2535577 h 2640090"/>
              <a:gd name="connsiteX9" fmla="*/ 4916311 w 5480755"/>
              <a:gd name="connsiteY9" fmla="*/ 2637177 h 2640090"/>
              <a:gd name="connsiteX10" fmla="*/ 5480755 w 5480755"/>
              <a:gd name="connsiteY10" fmla="*/ 2620244 h 2640090"/>
              <a:gd name="connsiteX0" fmla="*/ 0 w 5480755"/>
              <a:gd name="connsiteY0" fmla="*/ 2640595 h 2643508"/>
              <a:gd name="connsiteX1" fmla="*/ 970844 w 5480755"/>
              <a:gd name="connsiteY1" fmla="*/ 2510773 h 2643508"/>
              <a:gd name="connsiteX2" fmla="*/ 1535289 w 5480755"/>
              <a:gd name="connsiteY2" fmla="*/ 1946328 h 2643508"/>
              <a:gd name="connsiteX3" fmla="*/ 2037644 w 5480755"/>
              <a:gd name="connsiteY3" fmla="*/ 913395 h 2643508"/>
              <a:gd name="connsiteX4" fmla="*/ 2464600 w 5480755"/>
              <a:gd name="connsiteY4" fmla="*/ 140694 h 2643508"/>
              <a:gd name="connsiteX5" fmla="*/ 3070577 w 5480755"/>
              <a:gd name="connsiteY5" fmla="*/ 140106 h 2643508"/>
              <a:gd name="connsiteX6" fmla="*/ 3510844 w 5480755"/>
              <a:gd name="connsiteY6" fmla="*/ 1201262 h 2643508"/>
              <a:gd name="connsiteX7" fmla="*/ 4013200 w 5480755"/>
              <a:gd name="connsiteY7" fmla="*/ 2064862 h 2643508"/>
              <a:gd name="connsiteX8" fmla="*/ 4526844 w 5480755"/>
              <a:gd name="connsiteY8" fmla="*/ 2538995 h 2643508"/>
              <a:gd name="connsiteX9" fmla="*/ 4916311 w 5480755"/>
              <a:gd name="connsiteY9" fmla="*/ 2640595 h 2643508"/>
              <a:gd name="connsiteX10" fmla="*/ 5480755 w 5480755"/>
              <a:gd name="connsiteY10" fmla="*/ 2623662 h 2643508"/>
              <a:gd name="connsiteX0" fmla="*/ 0 w 5480755"/>
              <a:gd name="connsiteY0" fmla="*/ 2694352 h 2697265"/>
              <a:gd name="connsiteX1" fmla="*/ 970844 w 5480755"/>
              <a:gd name="connsiteY1" fmla="*/ 2564530 h 2697265"/>
              <a:gd name="connsiteX2" fmla="*/ 1535289 w 5480755"/>
              <a:gd name="connsiteY2" fmla="*/ 2000085 h 2697265"/>
              <a:gd name="connsiteX3" fmla="*/ 2037644 w 5480755"/>
              <a:gd name="connsiteY3" fmla="*/ 967152 h 2697265"/>
              <a:gd name="connsiteX4" fmla="*/ 2467578 w 5480755"/>
              <a:gd name="connsiteY4" fmla="*/ 111053 h 2697265"/>
              <a:gd name="connsiteX5" fmla="*/ 3070577 w 5480755"/>
              <a:gd name="connsiteY5" fmla="*/ 193863 h 2697265"/>
              <a:gd name="connsiteX6" fmla="*/ 3510844 w 5480755"/>
              <a:gd name="connsiteY6" fmla="*/ 1255019 h 2697265"/>
              <a:gd name="connsiteX7" fmla="*/ 4013200 w 5480755"/>
              <a:gd name="connsiteY7" fmla="*/ 2118619 h 2697265"/>
              <a:gd name="connsiteX8" fmla="*/ 4526844 w 5480755"/>
              <a:gd name="connsiteY8" fmla="*/ 2592752 h 2697265"/>
              <a:gd name="connsiteX9" fmla="*/ 4916311 w 5480755"/>
              <a:gd name="connsiteY9" fmla="*/ 2694352 h 2697265"/>
              <a:gd name="connsiteX10" fmla="*/ 5480755 w 5480755"/>
              <a:gd name="connsiteY10" fmla="*/ 2677419 h 2697265"/>
              <a:gd name="connsiteX0" fmla="*/ 0 w 5480755"/>
              <a:gd name="connsiteY0" fmla="*/ 2715319 h 2718232"/>
              <a:gd name="connsiteX1" fmla="*/ 970844 w 5480755"/>
              <a:gd name="connsiteY1" fmla="*/ 2585497 h 2718232"/>
              <a:gd name="connsiteX2" fmla="*/ 1535289 w 5480755"/>
              <a:gd name="connsiteY2" fmla="*/ 2021052 h 2718232"/>
              <a:gd name="connsiteX3" fmla="*/ 2037644 w 5480755"/>
              <a:gd name="connsiteY3" fmla="*/ 988119 h 2718232"/>
              <a:gd name="connsiteX4" fmla="*/ 2467578 w 5480755"/>
              <a:gd name="connsiteY4" fmla="*/ 132020 h 2718232"/>
              <a:gd name="connsiteX5" fmla="*/ 3070577 w 5480755"/>
              <a:gd name="connsiteY5" fmla="*/ 214830 h 2718232"/>
              <a:gd name="connsiteX6" fmla="*/ 3510844 w 5480755"/>
              <a:gd name="connsiteY6" fmla="*/ 1275986 h 2718232"/>
              <a:gd name="connsiteX7" fmla="*/ 4013200 w 5480755"/>
              <a:gd name="connsiteY7" fmla="*/ 2139586 h 2718232"/>
              <a:gd name="connsiteX8" fmla="*/ 4526844 w 5480755"/>
              <a:gd name="connsiteY8" fmla="*/ 2613719 h 2718232"/>
              <a:gd name="connsiteX9" fmla="*/ 4916311 w 5480755"/>
              <a:gd name="connsiteY9" fmla="*/ 2715319 h 2718232"/>
              <a:gd name="connsiteX10" fmla="*/ 5480755 w 5480755"/>
              <a:gd name="connsiteY10" fmla="*/ 2698386 h 2718232"/>
              <a:gd name="connsiteX0" fmla="*/ 0 w 5480755"/>
              <a:gd name="connsiteY0" fmla="*/ 2772162 h 2775075"/>
              <a:gd name="connsiteX1" fmla="*/ 970844 w 5480755"/>
              <a:gd name="connsiteY1" fmla="*/ 2642340 h 2775075"/>
              <a:gd name="connsiteX2" fmla="*/ 1535289 w 5480755"/>
              <a:gd name="connsiteY2" fmla="*/ 2077895 h 2775075"/>
              <a:gd name="connsiteX3" fmla="*/ 2037644 w 5480755"/>
              <a:gd name="connsiteY3" fmla="*/ 1044962 h 2775075"/>
              <a:gd name="connsiteX4" fmla="*/ 2467578 w 5480755"/>
              <a:gd name="connsiteY4" fmla="*/ 188863 h 2775075"/>
              <a:gd name="connsiteX5" fmla="*/ 2921652 w 5480755"/>
              <a:gd name="connsiteY5" fmla="*/ 137640 h 2775075"/>
              <a:gd name="connsiteX6" fmla="*/ 3510844 w 5480755"/>
              <a:gd name="connsiteY6" fmla="*/ 1332829 h 2775075"/>
              <a:gd name="connsiteX7" fmla="*/ 4013200 w 5480755"/>
              <a:gd name="connsiteY7" fmla="*/ 2196429 h 2775075"/>
              <a:gd name="connsiteX8" fmla="*/ 4526844 w 5480755"/>
              <a:gd name="connsiteY8" fmla="*/ 2670562 h 2775075"/>
              <a:gd name="connsiteX9" fmla="*/ 4916311 w 5480755"/>
              <a:gd name="connsiteY9" fmla="*/ 2772162 h 2775075"/>
              <a:gd name="connsiteX10" fmla="*/ 5480755 w 5480755"/>
              <a:gd name="connsiteY10" fmla="*/ 2755229 h 2775075"/>
              <a:gd name="connsiteX0" fmla="*/ 0 w 5480755"/>
              <a:gd name="connsiteY0" fmla="*/ 2702537 h 2705450"/>
              <a:gd name="connsiteX1" fmla="*/ 970844 w 5480755"/>
              <a:gd name="connsiteY1" fmla="*/ 2572715 h 2705450"/>
              <a:gd name="connsiteX2" fmla="*/ 1535289 w 5480755"/>
              <a:gd name="connsiteY2" fmla="*/ 2008270 h 2705450"/>
              <a:gd name="connsiteX3" fmla="*/ 2037644 w 5480755"/>
              <a:gd name="connsiteY3" fmla="*/ 975337 h 2705450"/>
              <a:gd name="connsiteX4" fmla="*/ 2467578 w 5480755"/>
              <a:gd name="connsiteY4" fmla="*/ 119238 h 2705450"/>
              <a:gd name="connsiteX5" fmla="*/ 3064620 w 5480755"/>
              <a:gd name="connsiteY5" fmla="*/ 175241 h 2705450"/>
              <a:gd name="connsiteX6" fmla="*/ 3510844 w 5480755"/>
              <a:gd name="connsiteY6" fmla="*/ 1263204 h 2705450"/>
              <a:gd name="connsiteX7" fmla="*/ 4013200 w 5480755"/>
              <a:gd name="connsiteY7" fmla="*/ 2126804 h 2705450"/>
              <a:gd name="connsiteX8" fmla="*/ 4526844 w 5480755"/>
              <a:gd name="connsiteY8" fmla="*/ 2600937 h 2705450"/>
              <a:gd name="connsiteX9" fmla="*/ 4916311 w 5480755"/>
              <a:gd name="connsiteY9" fmla="*/ 2702537 h 2705450"/>
              <a:gd name="connsiteX10" fmla="*/ 5480755 w 5480755"/>
              <a:gd name="connsiteY10" fmla="*/ 2685604 h 2705450"/>
              <a:gd name="connsiteX0" fmla="*/ 0 w 5480755"/>
              <a:gd name="connsiteY0" fmla="*/ 2772625 h 2775538"/>
              <a:gd name="connsiteX1" fmla="*/ 970844 w 5480755"/>
              <a:gd name="connsiteY1" fmla="*/ 2642803 h 2775538"/>
              <a:gd name="connsiteX2" fmla="*/ 1535289 w 5480755"/>
              <a:gd name="connsiteY2" fmla="*/ 2078358 h 2775538"/>
              <a:gd name="connsiteX3" fmla="*/ 2037644 w 5480755"/>
              <a:gd name="connsiteY3" fmla="*/ 1045425 h 2775538"/>
              <a:gd name="connsiteX4" fmla="*/ 2467578 w 5480755"/>
              <a:gd name="connsiteY4" fmla="*/ 189326 h 2775538"/>
              <a:gd name="connsiteX5" fmla="*/ 3064620 w 5480755"/>
              <a:gd name="connsiteY5" fmla="*/ 245329 h 2775538"/>
              <a:gd name="connsiteX6" fmla="*/ 3510844 w 5480755"/>
              <a:gd name="connsiteY6" fmla="*/ 1333292 h 2775538"/>
              <a:gd name="connsiteX7" fmla="*/ 4013200 w 5480755"/>
              <a:gd name="connsiteY7" fmla="*/ 2196892 h 2775538"/>
              <a:gd name="connsiteX8" fmla="*/ 4526844 w 5480755"/>
              <a:gd name="connsiteY8" fmla="*/ 2671025 h 2775538"/>
              <a:gd name="connsiteX9" fmla="*/ 4916311 w 5480755"/>
              <a:gd name="connsiteY9" fmla="*/ 2772625 h 2775538"/>
              <a:gd name="connsiteX10" fmla="*/ 5480755 w 5480755"/>
              <a:gd name="connsiteY10" fmla="*/ 2755692 h 2775538"/>
              <a:gd name="connsiteX0" fmla="*/ 0 w 5480755"/>
              <a:gd name="connsiteY0" fmla="*/ 2743332 h 2746245"/>
              <a:gd name="connsiteX1" fmla="*/ 970844 w 5480755"/>
              <a:gd name="connsiteY1" fmla="*/ 2613510 h 2746245"/>
              <a:gd name="connsiteX2" fmla="*/ 1535289 w 5480755"/>
              <a:gd name="connsiteY2" fmla="*/ 2049065 h 2746245"/>
              <a:gd name="connsiteX3" fmla="*/ 2037644 w 5480755"/>
              <a:gd name="connsiteY3" fmla="*/ 1016132 h 2746245"/>
              <a:gd name="connsiteX4" fmla="*/ 2467578 w 5480755"/>
              <a:gd name="connsiteY4" fmla="*/ 160033 h 2746245"/>
              <a:gd name="connsiteX5" fmla="*/ 3008029 w 5480755"/>
              <a:gd name="connsiteY5" fmla="*/ 150509 h 2746245"/>
              <a:gd name="connsiteX6" fmla="*/ 3510844 w 5480755"/>
              <a:gd name="connsiteY6" fmla="*/ 1303999 h 2746245"/>
              <a:gd name="connsiteX7" fmla="*/ 4013200 w 5480755"/>
              <a:gd name="connsiteY7" fmla="*/ 2167599 h 2746245"/>
              <a:gd name="connsiteX8" fmla="*/ 4526844 w 5480755"/>
              <a:gd name="connsiteY8" fmla="*/ 2641732 h 2746245"/>
              <a:gd name="connsiteX9" fmla="*/ 4916311 w 5480755"/>
              <a:gd name="connsiteY9" fmla="*/ 2743332 h 2746245"/>
              <a:gd name="connsiteX10" fmla="*/ 5480755 w 5480755"/>
              <a:gd name="connsiteY10" fmla="*/ 2726399 h 2746245"/>
              <a:gd name="connsiteX0" fmla="*/ 0 w 5480755"/>
              <a:gd name="connsiteY0" fmla="*/ 2733540 h 2736453"/>
              <a:gd name="connsiteX1" fmla="*/ 970844 w 5480755"/>
              <a:gd name="connsiteY1" fmla="*/ 2603718 h 2736453"/>
              <a:gd name="connsiteX2" fmla="*/ 1535289 w 5480755"/>
              <a:gd name="connsiteY2" fmla="*/ 2039273 h 2736453"/>
              <a:gd name="connsiteX3" fmla="*/ 2037644 w 5480755"/>
              <a:gd name="connsiteY3" fmla="*/ 1006340 h 2736453"/>
              <a:gd name="connsiteX4" fmla="*/ 2467578 w 5480755"/>
              <a:gd name="connsiteY4" fmla="*/ 150241 h 2736453"/>
              <a:gd name="connsiteX5" fmla="*/ 3011008 w 5480755"/>
              <a:gd name="connsiteY5" fmla="*/ 155609 h 2736453"/>
              <a:gd name="connsiteX6" fmla="*/ 3510844 w 5480755"/>
              <a:gd name="connsiteY6" fmla="*/ 1294207 h 2736453"/>
              <a:gd name="connsiteX7" fmla="*/ 4013200 w 5480755"/>
              <a:gd name="connsiteY7" fmla="*/ 2157807 h 2736453"/>
              <a:gd name="connsiteX8" fmla="*/ 4526844 w 5480755"/>
              <a:gd name="connsiteY8" fmla="*/ 2631940 h 2736453"/>
              <a:gd name="connsiteX9" fmla="*/ 4916311 w 5480755"/>
              <a:gd name="connsiteY9" fmla="*/ 2733540 h 2736453"/>
              <a:gd name="connsiteX10" fmla="*/ 5480755 w 5480755"/>
              <a:gd name="connsiteY10" fmla="*/ 2716607 h 2736453"/>
              <a:gd name="connsiteX0" fmla="*/ 0 w 5480755"/>
              <a:gd name="connsiteY0" fmla="*/ 2775138 h 2778051"/>
              <a:gd name="connsiteX1" fmla="*/ 970844 w 5480755"/>
              <a:gd name="connsiteY1" fmla="*/ 2645316 h 2778051"/>
              <a:gd name="connsiteX2" fmla="*/ 1535289 w 5480755"/>
              <a:gd name="connsiteY2" fmla="*/ 2080871 h 2778051"/>
              <a:gd name="connsiteX3" fmla="*/ 2037644 w 5480755"/>
              <a:gd name="connsiteY3" fmla="*/ 1047938 h 2778051"/>
              <a:gd name="connsiteX4" fmla="*/ 2467578 w 5480755"/>
              <a:gd name="connsiteY4" fmla="*/ 191839 h 2778051"/>
              <a:gd name="connsiteX5" fmla="*/ 3011008 w 5480755"/>
              <a:gd name="connsiteY5" fmla="*/ 197207 h 2778051"/>
              <a:gd name="connsiteX6" fmla="*/ 3510844 w 5480755"/>
              <a:gd name="connsiteY6" fmla="*/ 1335805 h 2778051"/>
              <a:gd name="connsiteX7" fmla="*/ 4013200 w 5480755"/>
              <a:gd name="connsiteY7" fmla="*/ 2199405 h 2778051"/>
              <a:gd name="connsiteX8" fmla="*/ 4526844 w 5480755"/>
              <a:gd name="connsiteY8" fmla="*/ 2673538 h 2778051"/>
              <a:gd name="connsiteX9" fmla="*/ 4916311 w 5480755"/>
              <a:gd name="connsiteY9" fmla="*/ 2775138 h 2778051"/>
              <a:gd name="connsiteX10" fmla="*/ 5480755 w 5480755"/>
              <a:gd name="connsiteY10" fmla="*/ 2758205 h 2778051"/>
              <a:gd name="connsiteX0" fmla="*/ 0 w 5480755"/>
              <a:gd name="connsiteY0" fmla="*/ 2788045 h 2790958"/>
              <a:gd name="connsiteX1" fmla="*/ 970844 w 5480755"/>
              <a:gd name="connsiteY1" fmla="*/ 2658223 h 2790958"/>
              <a:gd name="connsiteX2" fmla="*/ 1535289 w 5480755"/>
              <a:gd name="connsiteY2" fmla="*/ 2093778 h 2790958"/>
              <a:gd name="connsiteX3" fmla="*/ 1957225 w 5480755"/>
              <a:gd name="connsiteY3" fmla="*/ 1314017 h 2790958"/>
              <a:gd name="connsiteX4" fmla="*/ 2467578 w 5480755"/>
              <a:gd name="connsiteY4" fmla="*/ 204746 h 2790958"/>
              <a:gd name="connsiteX5" fmla="*/ 3011008 w 5480755"/>
              <a:gd name="connsiteY5" fmla="*/ 210114 h 2790958"/>
              <a:gd name="connsiteX6" fmla="*/ 3510844 w 5480755"/>
              <a:gd name="connsiteY6" fmla="*/ 1348712 h 2790958"/>
              <a:gd name="connsiteX7" fmla="*/ 4013200 w 5480755"/>
              <a:gd name="connsiteY7" fmla="*/ 2212312 h 2790958"/>
              <a:gd name="connsiteX8" fmla="*/ 4526844 w 5480755"/>
              <a:gd name="connsiteY8" fmla="*/ 2686445 h 2790958"/>
              <a:gd name="connsiteX9" fmla="*/ 4916311 w 5480755"/>
              <a:gd name="connsiteY9" fmla="*/ 2788045 h 2790958"/>
              <a:gd name="connsiteX10" fmla="*/ 5480755 w 5480755"/>
              <a:gd name="connsiteY10" fmla="*/ 2771112 h 2790958"/>
              <a:gd name="connsiteX0" fmla="*/ 0 w 5480755"/>
              <a:gd name="connsiteY0" fmla="*/ 2780098 h 2783011"/>
              <a:gd name="connsiteX1" fmla="*/ 970844 w 5480755"/>
              <a:gd name="connsiteY1" fmla="*/ 2650276 h 2783011"/>
              <a:gd name="connsiteX2" fmla="*/ 1535289 w 5480755"/>
              <a:gd name="connsiteY2" fmla="*/ 2085831 h 2783011"/>
              <a:gd name="connsiteX3" fmla="*/ 1957225 w 5480755"/>
              <a:gd name="connsiteY3" fmla="*/ 1306070 h 2783011"/>
              <a:gd name="connsiteX4" fmla="*/ 2542040 w 5480755"/>
              <a:gd name="connsiteY4" fmla="*/ 104466 h 2783011"/>
              <a:gd name="connsiteX5" fmla="*/ 3011008 w 5480755"/>
              <a:gd name="connsiteY5" fmla="*/ 202167 h 2783011"/>
              <a:gd name="connsiteX6" fmla="*/ 3510844 w 5480755"/>
              <a:gd name="connsiteY6" fmla="*/ 1340765 h 2783011"/>
              <a:gd name="connsiteX7" fmla="*/ 4013200 w 5480755"/>
              <a:gd name="connsiteY7" fmla="*/ 2204365 h 2783011"/>
              <a:gd name="connsiteX8" fmla="*/ 4526844 w 5480755"/>
              <a:gd name="connsiteY8" fmla="*/ 2678498 h 2783011"/>
              <a:gd name="connsiteX9" fmla="*/ 4916311 w 5480755"/>
              <a:gd name="connsiteY9" fmla="*/ 2780098 h 2783011"/>
              <a:gd name="connsiteX10" fmla="*/ 5480755 w 5480755"/>
              <a:gd name="connsiteY10" fmla="*/ 2763165 h 2783011"/>
              <a:gd name="connsiteX0" fmla="*/ 0 w 5480755"/>
              <a:gd name="connsiteY0" fmla="*/ 2813670 h 2816583"/>
              <a:gd name="connsiteX1" fmla="*/ 970844 w 5480755"/>
              <a:gd name="connsiteY1" fmla="*/ 2683848 h 2816583"/>
              <a:gd name="connsiteX2" fmla="*/ 1535289 w 5480755"/>
              <a:gd name="connsiteY2" fmla="*/ 2119403 h 2816583"/>
              <a:gd name="connsiteX3" fmla="*/ 1957225 w 5480755"/>
              <a:gd name="connsiteY3" fmla="*/ 1339642 h 2816583"/>
              <a:gd name="connsiteX4" fmla="*/ 2542040 w 5480755"/>
              <a:gd name="connsiteY4" fmla="*/ 138038 h 2816583"/>
              <a:gd name="connsiteX5" fmla="*/ 2975266 w 5480755"/>
              <a:gd name="connsiteY5" fmla="*/ 164255 h 2816583"/>
              <a:gd name="connsiteX6" fmla="*/ 3510844 w 5480755"/>
              <a:gd name="connsiteY6" fmla="*/ 1374337 h 2816583"/>
              <a:gd name="connsiteX7" fmla="*/ 4013200 w 5480755"/>
              <a:gd name="connsiteY7" fmla="*/ 2237937 h 2816583"/>
              <a:gd name="connsiteX8" fmla="*/ 4526844 w 5480755"/>
              <a:gd name="connsiteY8" fmla="*/ 2712070 h 2816583"/>
              <a:gd name="connsiteX9" fmla="*/ 4916311 w 5480755"/>
              <a:gd name="connsiteY9" fmla="*/ 2813670 h 2816583"/>
              <a:gd name="connsiteX10" fmla="*/ 5480755 w 5480755"/>
              <a:gd name="connsiteY10" fmla="*/ 2796737 h 2816583"/>
              <a:gd name="connsiteX0" fmla="*/ 0 w 5480755"/>
              <a:gd name="connsiteY0" fmla="*/ 2804520 h 2807433"/>
              <a:gd name="connsiteX1" fmla="*/ 970844 w 5480755"/>
              <a:gd name="connsiteY1" fmla="*/ 2674698 h 2807433"/>
              <a:gd name="connsiteX2" fmla="*/ 1535289 w 5480755"/>
              <a:gd name="connsiteY2" fmla="*/ 2110253 h 2807433"/>
              <a:gd name="connsiteX3" fmla="*/ 1957225 w 5480755"/>
              <a:gd name="connsiteY3" fmla="*/ 1330492 h 2807433"/>
              <a:gd name="connsiteX4" fmla="*/ 2542040 w 5480755"/>
              <a:gd name="connsiteY4" fmla="*/ 128888 h 2807433"/>
              <a:gd name="connsiteX5" fmla="*/ 2966331 w 5480755"/>
              <a:gd name="connsiteY5" fmla="*/ 172976 h 2807433"/>
              <a:gd name="connsiteX6" fmla="*/ 3510844 w 5480755"/>
              <a:gd name="connsiteY6" fmla="*/ 1365187 h 2807433"/>
              <a:gd name="connsiteX7" fmla="*/ 4013200 w 5480755"/>
              <a:gd name="connsiteY7" fmla="*/ 2228787 h 2807433"/>
              <a:gd name="connsiteX8" fmla="*/ 4526844 w 5480755"/>
              <a:gd name="connsiteY8" fmla="*/ 2702920 h 2807433"/>
              <a:gd name="connsiteX9" fmla="*/ 4916311 w 5480755"/>
              <a:gd name="connsiteY9" fmla="*/ 2804520 h 2807433"/>
              <a:gd name="connsiteX10" fmla="*/ 5480755 w 5480755"/>
              <a:gd name="connsiteY10" fmla="*/ 2787587 h 2807433"/>
              <a:gd name="connsiteX0" fmla="*/ 0 w 5480755"/>
              <a:gd name="connsiteY0" fmla="*/ 2804520 h 2811015"/>
              <a:gd name="connsiteX1" fmla="*/ 970844 w 5480755"/>
              <a:gd name="connsiteY1" fmla="*/ 2674698 h 2811015"/>
              <a:gd name="connsiteX2" fmla="*/ 1535289 w 5480755"/>
              <a:gd name="connsiteY2" fmla="*/ 2110253 h 2811015"/>
              <a:gd name="connsiteX3" fmla="*/ 1957225 w 5480755"/>
              <a:gd name="connsiteY3" fmla="*/ 1330492 h 2811015"/>
              <a:gd name="connsiteX4" fmla="*/ 2542040 w 5480755"/>
              <a:gd name="connsiteY4" fmla="*/ 128888 h 2811015"/>
              <a:gd name="connsiteX5" fmla="*/ 2966331 w 5480755"/>
              <a:gd name="connsiteY5" fmla="*/ 172976 h 2811015"/>
              <a:gd name="connsiteX6" fmla="*/ 3510844 w 5480755"/>
              <a:gd name="connsiteY6" fmla="*/ 1365187 h 2811015"/>
              <a:gd name="connsiteX7" fmla="*/ 4013200 w 5480755"/>
              <a:gd name="connsiteY7" fmla="*/ 2228787 h 2811015"/>
              <a:gd name="connsiteX8" fmla="*/ 4526844 w 5480755"/>
              <a:gd name="connsiteY8" fmla="*/ 2702920 h 2811015"/>
              <a:gd name="connsiteX9" fmla="*/ 4916311 w 5480755"/>
              <a:gd name="connsiteY9" fmla="*/ 2804520 h 2811015"/>
              <a:gd name="connsiteX10" fmla="*/ 5480755 w 5480755"/>
              <a:gd name="connsiteY10" fmla="*/ 2808437 h 28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80755" h="2811015">
                <a:moveTo>
                  <a:pt x="0" y="2804520"/>
                </a:moveTo>
                <a:cubicBezTo>
                  <a:pt x="357481" y="2797464"/>
                  <a:pt x="714963" y="2790409"/>
                  <a:pt x="970844" y="2674698"/>
                </a:cubicBezTo>
                <a:cubicBezTo>
                  <a:pt x="1226725" y="2558987"/>
                  <a:pt x="1370892" y="2334287"/>
                  <a:pt x="1535289" y="2110253"/>
                </a:cubicBezTo>
                <a:cubicBezTo>
                  <a:pt x="1699686" y="1886219"/>
                  <a:pt x="1789433" y="1660720"/>
                  <a:pt x="1957225" y="1330492"/>
                </a:cubicBezTo>
                <a:cubicBezTo>
                  <a:pt x="2125017" y="1000265"/>
                  <a:pt x="2373856" y="321807"/>
                  <a:pt x="2542040" y="128888"/>
                </a:cubicBezTo>
                <a:cubicBezTo>
                  <a:pt x="2710224" y="-64031"/>
                  <a:pt x="2804864" y="-33074"/>
                  <a:pt x="2966331" y="172976"/>
                </a:cubicBezTo>
                <a:cubicBezTo>
                  <a:pt x="3127798" y="379026"/>
                  <a:pt x="3336366" y="1022552"/>
                  <a:pt x="3510844" y="1365187"/>
                </a:cubicBezTo>
                <a:cubicBezTo>
                  <a:pt x="3685322" y="1707822"/>
                  <a:pt x="3843867" y="2005832"/>
                  <a:pt x="4013200" y="2228787"/>
                </a:cubicBezTo>
                <a:cubicBezTo>
                  <a:pt x="4182533" y="2451742"/>
                  <a:pt x="4376326" y="2606964"/>
                  <a:pt x="4526844" y="2702920"/>
                </a:cubicBezTo>
                <a:cubicBezTo>
                  <a:pt x="4677363" y="2798875"/>
                  <a:pt x="4757326" y="2786934"/>
                  <a:pt x="4916311" y="2804520"/>
                </a:cubicBezTo>
                <a:cubicBezTo>
                  <a:pt x="5075296" y="2822106"/>
                  <a:pt x="5298251" y="2797148"/>
                  <a:pt x="5480755" y="2808437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4F158B7-5433-4144-B74E-BB2AE393F0AA}"/>
              </a:ext>
            </a:extLst>
          </p:cNvPr>
          <p:cNvSpPr/>
          <p:nvPr/>
        </p:nvSpPr>
        <p:spPr>
          <a:xfrm>
            <a:off x="-1037301" y="1539374"/>
            <a:ext cx="16912210" cy="2811015"/>
          </a:xfrm>
          <a:custGeom>
            <a:avLst/>
            <a:gdLst>
              <a:gd name="connsiteX0" fmla="*/ 0 w 5480755"/>
              <a:gd name="connsiteY0" fmla="*/ 2775668 h 2778581"/>
              <a:gd name="connsiteX1" fmla="*/ 970844 w 5480755"/>
              <a:gd name="connsiteY1" fmla="*/ 2645846 h 2778581"/>
              <a:gd name="connsiteX2" fmla="*/ 1535289 w 5480755"/>
              <a:gd name="connsiteY2" fmla="*/ 2081401 h 2778581"/>
              <a:gd name="connsiteX3" fmla="*/ 2037644 w 5480755"/>
              <a:gd name="connsiteY3" fmla="*/ 1048468 h 2778581"/>
              <a:gd name="connsiteX4" fmla="*/ 2556933 w 5480755"/>
              <a:gd name="connsiteY4" fmla="*/ 49401 h 2778581"/>
              <a:gd name="connsiteX5" fmla="*/ 3070577 w 5480755"/>
              <a:gd name="connsiteY5" fmla="*/ 275179 h 2778581"/>
              <a:gd name="connsiteX6" fmla="*/ 3510844 w 5480755"/>
              <a:gd name="connsiteY6" fmla="*/ 1336335 h 2778581"/>
              <a:gd name="connsiteX7" fmla="*/ 4013200 w 5480755"/>
              <a:gd name="connsiteY7" fmla="*/ 2199935 h 2778581"/>
              <a:gd name="connsiteX8" fmla="*/ 4526844 w 5480755"/>
              <a:gd name="connsiteY8" fmla="*/ 2674068 h 2778581"/>
              <a:gd name="connsiteX9" fmla="*/ 4916311 w 5480755"/>
              <a:gd name="connsiteY9" fmla="*/ 2775668 h 2778581"/>
              <a:gd name="connsiteX10" fmla="*/ 5480755 w 5480755"/>
              <a:gd name="connsiteY10" fmla="*/ 2758735 h 2778581"/>
              <a:gd name="connsiteX0" fmla="*/ 0 w 5480755"/>
              <a:gd name="connsiteY0" fmla="*/ 2615540 h 2618453"/>
              <a:gd name="connsiteX1" fmla="*/ 970844 w 5480755"/>
              <a:gd name="connsiteY1" fmla="*/ 2485718 h 2618453"/>
              <a:gd name="connsiteX2" fmla="*/ 1535289 w 5480755"/>
              <a:gd name="connsiteY2" fmla="*/ 1921273 h 2618453"/>
              <a:gd name="connsiteX3" fmla="*/ 2037644 w 5480755"/>
              <a:gd name="connsiteY3" fmla="*/ 888340 h 2618453"/>
              <a:gd name="connsiteX4" fmla="*/ 2464600 w 5480755"/>
              <a:gd name="connsiteY4" fmla="*/ 115639 h 2618453"/>
              <a:gd name="connsiteX5" fmla="*/ 3070577 w 5480755"/>
              <a:gd name="connsiteY5" fmla="*/ 115051 h 2618453"/>
              <a:gd name="connsiteX6" fmla="*/ 3510844 w 5480755"/>
              <a:gd name="connsiteY6" fmla="*/ 1176207 h 2618453"/>
              <a:gd name="connsiteX7" fmla="*/ 4013200 w 5480755"/>
              <a:gd name="connsiteY7" fmla="*/ 2039807 h 2618453"/>
              <a:gd name="connsiteX8" fmla="*/ 4526844 w 5480755"/>
              <a:gd name="connsiteY8" fmla="*/ 2513940 h 2618453"/>
              <a:gd name="connsiteX9" fmla="*/ 4916311 w 5480755"/>
              <a:gd name="connsiteY9" fmla="*/ 2615540 h 2618453"/>
              <a:gd name="connsiteX10" fmla="*/ 5480755 w 5480755"/>
              <a:gd name="connsiteY10" fmla="*/ 2598607 h 2618453"/>
              <a:gd name="connsiteX0" fmla="*/ 0 w 5480755"/>
              <a:gd name="connsiteY0" fmla="*/ 2637177 h 2640090"/>
              <a:gd name="connsiteX1" fmla="*/ 970844 w 5480755"/>
              <a:gd name="connsiteY1" fmla="*/ 2507355 h 2640090"/>
              <a:gd name="connsiteX2" fmla="*/ 1535289 w 5480755"/>
              <a:gd name="connsiteY2" fmla="*/ 1942910 h 2640090"/>
              <a:gd name="connsiteX3" fmla="*/ 2037644 w 5480755"/>
              <a:gd name="connsiteY3" fmla="*/ 909977 h 2640090"/>
              <a:gd name="connsiteX4" fmla="*/ 2464600 w 5480755"/>
              <a:gd name="connsiteY4" fmla="*/ 137276 h 2640090"/>
              <a:gd name="connsiteX5" fmla="*/ 3070577 w 5480755"/>
              <a:gd name="connsiteY5" fmla="*/ 136688 h 2640090"/>
              <a:gd name="connsiteX6" fmla="*/ 3510844 w 5480755"/>
              <a:gd name="connsiteY6" fmla="*/ 1197844 h 2640090"/>
              <a:gd name="connsiteX7" fmla="*/ 4013200 w 5480755"/>
              <a:gd name="connsiteY7" fmla="*/ 2061444 h 2640090"/>
              <a:gd name="connsiteX8" fmla="*/ 4526844 w 5480755"/>
              <a:gd name="connsiteY8" fmla="*/ 2535577 h 2640090"/>
              <a:gd name="connsiteX9" fmla="*/ 4916311 w 5480755"/>
              <a:gd name="connsiteY9" fmla="*/ 2637177 h 2640090"/>
              <a:gd name="connsiteX10" fmla="*/ 5480755 w 5480755"/>
              <a:gd name="connsiteY10" fmla="*/ 2620244 h 2640090"/>
              <a:gd name="connsiteX0" fmla="*/ 0 w 5480755"/>
              <a:gd name="connsiteY0" fmla="*/ 2640595 h 2643508"/>
              <a:gd name="connsiteX1" fmla="*/ 970844 w 5480755"/>
              <a:gd name="connsiteY1" fmla="*/ 2510773 h 2643508"/>
              <a:gd name="connsiteX2" fmla="*/ 1535289 w 5480755"/>
              <a:gd name="connsiteY2" fmla="*/ 1946328 h 2643508"/>
              <a:gd name="connsiteX3" fmla="*/ 2037644 w 5480755"/>
              <a:gd name="connsiteY3" fmla="*/ 913395 h 2643508"/>
              <a:gd name="connsiteX4" fmla="*/ 2464600 w 5480755"/>
              <a:gd name="connsiteY4" fmla="*/ 140694 h 2643508"/>
              <a:gd name="connsiteX5" fmla="*/ 3070577 w 5480755"/>
              <a:gd name="connsiteY5" fmla="*/ 140106 h 2643508"/>
              <a:gd name="connsiteX6" fmla="*/ 3510844 w 5480755"/>
              <a:gd name="connsiteY6" fmla="*/ 1201262 h 2643508"/>
              <a:gd name="connsiteX7" fmla="*/ 4013200 w 5480755"/>
              <a:gd name="connsiteY7" fmla="*/ 2064862 h 2643508"/>
              <a:gd name="connsiteX8" fmla="*/ 4526844 w 5480755"/>
              <a:gd name="connsiteY8" fmla="*/ 2538995 h 2643508"/>
              <a:gd name="connsiteX9" fmla="*/ 4916311 w 5480755"/>
              <a:gd name="connsiteY9" fmla="*/ 2640595 h 2643508"/>
              <a:gd name="connsiteX10" fmla="*/ 5480755 w 5480755"/>
              <a:gd name="connsiteY10" fmla="*/ 2623662 h 2643508"/>
              <a:gd name="connsiteX0" fmla="*/ 0 w 5480755"/>
              <a:gd name="connsiteY0" fmla="*/ 2694352 h 2697265"/>
              <a:gd name="connsiteX1" fmla="*/ 970844 w 5480755"/>
              <a:gd name="connsiteY1" fmla="*/ 2564530 h 2697265"/>
              <a:gd name="connsiteX2" fmla="*/ 1535289 w 5480755"/>
              <a:gd name="connsiteY2" fmla="*/ 2000085 h 2697265"/>
              <a:gd name="connsiteX3" fmla="*/ 2037644 w 5480755"/>
              <a:gd name="connsiteY3" fmla="*/ 967152 h 2697265"/>
              <a:gd name="connsiteX4" fmla="*/ 2467578 w 5480755"/>
              <a:gd name="connsiteY4" fmla="*/ 111053 h 2697265"/>
              <a:gd name="connsiteX5" fmla="*/ 3070577 w 5480755"/>
              <a:gd name="connsiteY5" fmla="*/ 193863 h 2697265"/>
              <a:gd name="connsiteX6" fmla="*/ 3510844 w 5480755"/>
              <a:gd name="connsiteY6" fmla="*/ 1255019 h 2697265"/>
              <a:gd name="connsiteX7" fmla="*/ 4013200 w 5480755"/>
              <a:gd name="connsiteY7" fmla="*/ 2118619 h 2697265"/>
              <a:gd name="connsiteX8" fmla="*/ 4526844 w 5480755"/>
              <a:gd name="connsiteY8" fmla="*/ 2592752 h 2697265"/>
              <a:gd name="connsiteX9" fmla="*/ 4916311 w 5480755"/>
              <a:gd name="connsiteY9" fmla="*/ 2694352 h 2697265"/>
              <a:gd name="connsiteX10" fmla="*/ 5480755 w 5480755"/>
              <a:gd name="connsiteY10" fmla="*/ 2677419 h 2697265"/>
              <a:gd name="connsiteX0" fmla="*/ 0 w 5480755"/>
              <a:gd name="connsiteY0" fmla="*/ 2715319 h 2718232"/>
              <a:gd name="connsiteX1" fmla="*/ 970844 w 5480755"/>
              <a:gd name="connsiteY1" fmla="*/ 2585497 h 2718232"/>
              <a:gd name="connsiteX2" fmla="*/ 1535289 w 5480755"/>
              <a:gd name="connsiteY2" fmla="*/ 2021052 h 2718232"/>
              <a:gd name="connsiteX3" fmla="*/ 2037644 w 5480755"/>
              <a:gd name="connsiteY3" fmla="*/ 988119 h 2718232"/>
              <a:gd name="connsiteX4" fmla="*/ 2467578 w 5480755"/>
              <a:gd name="connsiteY4" fmla="*/ 132020 h 2718232"/>
              <a:gd name="connsiteX5" fmla="*/ 3070577 w 5480755"/>
              <a:gd name="connsiteY5" fmla="*/ 214830 h 2718232"/>
              <a:gd name="connsiteX6" fmla="*/ 3510844 w 5480755"/>
              <a:gd name="connsiteY6" fmla="*/ 1275986 h 2718232"/>
              <a:gd name="connsiteX7" fmla="*/ 4013200 w 5480755"/>
              <a:gd name="connsiteY7" fmla="*/ 2139586 h 2718232"/>
              <a:gd name="connsiteX8" fmla="*/ 4526844 w 5480755"/>
              <a:gd name="connsiteY8" fmla="*/ 2613719 h 2718232"/>
              <a:gd name="connsiteX9" fmla="*/ 4916311 w 5480755"/>
              <a:gd name="connsiteY9" fmla="*/ 2715319 h 2718232"/>
              <a:gd name="connsiteX10" fmla="*/ 5480755 w 5480755"/>
              <a:gd name="connsiteY10" fmla="*/ 2698386 h 2718232"/>
              <a:gd name="connsiteX0" fmla="*/ 0 w 5480755"/>
              <a:gd name="connsiteY0" fmla="*/ 2772162 h 2775075"/>
              <a:gd name="connsiteX1" fmla="*/ 970844 w 5480755"/>
              <a:gd name="connsiteY1" fmla="*/ 2642340 h 2775075"/>
              <a:gd name="connsiteX2" fmla="*/ 1535289 w 5480755"/>
              <a:gd name="connsiteY2" fmla="*/ 2077895 h 2775075"/>
              <a:gd name="connsiteX3" fmla="*/ 2037644 w 5480755"/>
              <a:gd name="connsiteY3" fmla="*/ 1044962 h 2775075"/>
              <a:gd name="connsiteX4" fmla="*/ 2467578 w 5480755"/>
              <a:gd name="connsiteY4" fmla="*/ 188863 h 2775075"/>
              <a:gd name="connsiteX5" fmla="*/ 2921652 w 5480755"/>
              <a:gd name="connsiteY5" fmla="*/ 137640 h 2775075"/>
              <a:gd name="connsiteX6" fmla="*/ 3510844 w 5480755"/>
              <a:gd name="connsiteY6" fmla="*/ 1332829 h 2775075"/>
              <a:gd name="connsiteX7" fmla="*/ 4013200 w 5480755"/>
              <a:gd name="connsiteY7" fmla="*/ 2196429 h 2775075"/>
              <a:gd name="connsiteX8" fmla="*/ 4526844 w 5480755"/>
              <a:gd name="connsiteY8" fmla="*/ 2670562 h 2775075"/>
              <a:gd name="connsiteX9" fmla="*/ 4916311 w 5480755"/>
              <a:gd name="connsiteY9" fmla="*/ 2772162 h 2775075"/>
              <a:gd name="connsiteX10" fmla="*/ 5480755 w 5480755"/>
              <a:gd name="connsiteY10" fmla="*/ 2755229 h 2775075"/>
              <a:gd name="connsiteX0" fmla="*/ 0 w 5480755"/>
              <a:gd name="connsiteY0" fmla="*/ 2702537 h 2705450"/>
              <a:gd name="connsiteX1" fmla="*/ 970844 w 5480755"/>
              <a:gd name="connsiteY1" fmla="*/ 2572715 h 2705450"/>
              <a:gd name="connsiteX2" fmla="*/ 1535289 w 5480755"/>
              <a:gd name="connsiteY2" fmla="*/ 2008270 h 2705450"/>
              <a:gd name="connsiteX3" fmla="*/ 2037644 w 5480755"/>
              <a:gd name="connsiteY3" fmla="*/ 975337 h 2705450"/>
              <a:gd name="connsiteX4" fmla="*/ 2467578 w 5480755"/>
              <a:gd name="connsiteY4" fmla="*/ 119238 h 2705450"/>
              <a:gd name="connsiteX5" fmla="*/ 3064620 w 5480755"/>
              <a:gd name="connsiteY5" fmla="*/ 175241 h 2705450"/>
              <a:gd name="connsiteX6" fmla="*/ 3510844 w 5480755"/>
              <a:gd name="connsiteY6" fmla="*/ 1263204 h 2705450"/>
              <a:gd name="connsiteX7" fmla="*/ 4013200 w 5480755"/>
              <a:gd name="connsiteY7" fmla="*/ 2126804 h 2705450"/>
              <a:gd name="connsiteX8" fmla="*/ 4526844 w 5480755"/>
              <a:gd name="connsiteY8" fmla="*/ 2600937 h 2705450"/>
              <a:gd name="connsiteX9" fmla="*/ 4916311 w 5480755"/>
              <a:gd name="connsiteY9" fmla="*/ 2702537 h 2705450"/>
              <a:gd name="connsiteX10" fmla="*/ 5480755 w 5480755"/>
              <a:gd name="connsiteY10" fmla="*/ 2685604 h 2705450"/>
              <a:gd name="connsiteX0" fmla="*/ 0 w 5480755"/>
              <a:gd name="connsiteY0" fmla="*/ 2772625 h 2775538"/>
              <a:gd name="connsiteX1" fmla="*/ 970844 w 5480755"/>
              <a:gd name="connsiteY1" fmla="*/ 2642803 h 2775538"/>
              <a:gd name="connsiteX2" fmla="*/ 1535289 w 5480755"/>
              <a:gd name="connsiteY2" fmla="*/ 2078358 h 2775538"/>
              <a:gd name="connsiteX3" fmla="*/ 2037644 w 5480755"/>
              <a:gd name="connsiteY3" fmla="*/ 1045425 h 2775538"/>
              <a:gd name="connsiteX4" fmla="*/ 2467578 w 5480755"/>
              <a:gd name="connsiteY4" fmla="*/ 189326 h 2775538"/>
              <a:gd name="connsiteX5" fmla="*/ 3064620 w 5480755"/>
              <a:gd name="connsiteY5" fmla="*/ 245329 h 2775538"/>
              <a:gd name="connsiteX6" fmla="*/ 3510844 w 5480755"/>
              <a:gd name="connsiteY6" fmla="*/ 1333292 h 2775538"/>
              <a:gd name="connsiteX7" fmla="*/ 4013200 w 5480755"/>
              <a:gd name="connsiteY7" fmla="*/ 2196892 h 2775538"/>
              <a:gd name="connsiteX8" fmla="*/ 4526844 w 5480755"/>
              <a:gd name="connsiteY8" fmla="*/ 2671025 h 2775538"/>
              <a:gd name="connsiteX9" fmla="*/ 4916311 w 5480755"/>
              <a:gd name="connsiteY9" fmla="*/ 2772625 h 2775538"/>
              <a:gd name="connsiteX10" fmla="*/ 5480755 w 5480755"/>
              <a:gd name="connsiteY10" fmla="*/ 2755692 h 2775538"/>
              <a:gd name="connsiteX0" fmla="*/ 0 w 5480755"/>
              <a:gd name="connsiteY0" fmla="*/ 2743332 h 2746245"/>
              <a:gd name="connsiteX1" fmla="*/ 970844 w 5480755"/>
              <a:gd name="connsiteY1" fmla="*/ 2613510 h 2746245"/>
              <a:gd name="connsiteX2" fmla="*/ 1535289 w 5480755"/>
              <a:gd name="connsiteY2" fmla="*/ 2049065 h 2746245"/>
              <a:gd name="connsiteX3" fmla="*/ 2037644 w 5480755"/>
              <a:gd name="connsiteY3" fmla="*/ 1016132 h 2746245"/>
              <a:gd name="connsiteX4" fmla="*/ 2467578 w 5480755"/>
              <a:gd name="connsiteY4" fmla="*/ 160033 h 2746245"/>
              <a:gd name="connsiteX5" fmla="*/ 3008029 w 5480755"/>
              <a:gd name="connsiteY5" fmla="*/ 150509 h 2746245"/>
              <a:gd name="connsiteX6" fmla="*/ 3510844 w 5480755"/>
              <a:gd name="connsiteY6" fmla="*/ 1303999 h 2746245"/>
              <a:gd name="connsiteX7" fmla="*/ 4013200 w 5480755"/>
              <a:gd name="connsiteY7" fmla="*/ 2167599 h 2746245"/>
              <a:gd name="connsiteX8" fmla="*/ 4526844 w 5480755"/>
              <a:gd name="connsiteY8" fmla="*/ 2641732 h 2746245"/>
              <a:gd name="connsiteX9" fmla="*/ 4916311 w 5480755"/>
              <a:gd name="connsiteY9" fmla="*/ 2743332 h 2746245"/>
              <a:gd name="connsiteX10" fmla="*/ 5480755 w 5480755"/>
              <a:gd name="connsiteY10" fmla="*/ 2726399 h 2746245"/>
              <a:gd name="connsiteX0" fmla="*/ 0 w 5480755"/>
              <a:gd name="connsiteY0" fmla="*/ 2733540 h 2736453"/>
              <a:gd name="connsiteX1" fmla="*/ 970844 w 5480755"/>
              <a:gd name="connsiteY1" fmla="*/ 2603718 h 2736453"/>
              <a:gd name="connsiteX2" fmla="*/ 1535289 w 5480755"/>
              <a:gd name="connsiteY2" fmla="*/ 2039273 h 2736453"/>
              <a:gd name="connsiteX3" fmla="*/ 2037644 w 5480755"/>
              <a:gd name="connsiteY3" fmla="*/ 1006340 h 2736453"/>
              <a:gd name="connsiteX4" fmla="*/ 2467578 w 5480755"/>
              <a:gd name="connsiteY4" fmla="*/ 150241 h 2736453"/>
              <a:gd name="connsiteX5" fmla="*/ 3011008 w 5480755"/>
              <a:gd name="connsiteY5" fmla="*/ 155609 h 2736453"/>
              <a:gd name="connsiteX6" fmla="*/ 3510844 w 5480755"/>
              <a:gd name="connsiteY6" fmla="*/ 1294207 h 2736453"/>
              <a:gd name="connsiteX7" fmla="*/ 4013200 w 5480755"/>
              <a:gd name="connsiteY7" fmla="*/ 2157807 h 2736453"/>
              <a:gd name="connsiteX8" fmla="*/ 4526844 w 5480755"/>
              <a:gd name="connsiteY8" fmla="*/ 2631940 h 2736453"/>
              <a:gd name="connsiteX9" fmla="*/ 4916311 w 5480755"/>
              <a:gd name="connsiteY9" fmla="*/ 2733540 h 2736453"/>
              <a:gd name="connsiteX10" fmla="*/ 5480755 w 5480755"/>
              <a:gd name="connsiteY10" fmla="*/ 2716607 h 2736453"/>
              <a:gd name="connsiteX0" fmla="*/ 0 w 5480755"/>
              <a:gd name="connsiteY0" fmla="*/ 2775138 h 2778051"/>
              <a:gd name="connsiteX1" fmla="*/ 970844 w 5480755"/>
              <a:gd name="connsiteY1" fmla="*/ 2645316 h 2778051"/>
              <a:gd name="connsiteX2" fmla="*/ 1535289 w 5480755"/>
              <a:gd name="connsiteY2" fmla="*/ 2080871 h 2778051"/>
              <a:gd name="connsiteX3" fmla="*/ 2037644 w 5480755"/>
              <a:gd name="connsiteY3" fmla="*/ 1047938 h 2778051"/>
              <a:gd name="connsiteX4" fmla="*/ 2467578 w 5480755"/>
              <a:gd name="connsiteY4" fmla="*/ 191839 h 2778051"/>
              <a:gd name="connsiteX5" fmla="*/ 3011008 w 5480755"/>
              <a:gd name="connsiteY5" fmla="*/ 197207 h 2778051"/>
              <a:gd name="connsiteX6" fmla="*/ 3510844 w 5480755"/>
              <a:gd name="connsiteY6" fmla="*/ 1335805 h 2778051"/>
              <a:gd name="connsiteX7" fmla="*/ 4013200 w 5480755"/>
              <a:gd name="connsiteY7" fmla="*/ 2199405 h 2778051"/>
              <a:gd name="connsiteX8" fmla="*/ 4526844 w 5480755"/>
              <a:gd name="connsiteY8" fmla="*/ 2673538 h 2778051"/>
              <a:gd name="connsiteX9" fmla="*/ 4916311 w 5480755"/>
              <a:gd name="connsiteY9" fmla="*/ 2775138 h 2778051"/>
              <a:gd name="connsiteX10" fmla="*/ 5480755 w 5480755"/>
              <a:gd name="connsiteY10" fmla="*/ 2758205 h 2778051"/>
              <a:gd name="connsiteX0" fmla="*/ 0 w 5480755"/>
              <a:gd name="connsiteY0" fmla="*/ 2788045 h 2790958"/>
              <a:gd name="connsiteX1" fmla="*/ 970844 w 5480755"/>
              <a:gd name="connsiteY1" fmla="*/ 2658223 h 2790958"/>
              <a:gd name="connsiteX2" fmla="*/ 1535289 w 5480755"/>
              <a:gd name="connsiteY2" fmla="*/ 2093778 h 2790958"/>
              <a:gd name="connsiteX3" fmla="*/ 1957225 w 5480755"/>
              <a:gd name="connsiteY3" fmla="*/ 1314017 h 2790958"/>
              <a:gd name="connsiteX4" fmla="*/ 2467578 w 5480755"/>
              <a:gd name="connsiteY4" fmla="*/ 204746 h 2790958"/>
              <a:gd name="connsiteX5" fmla="*/ 3011008 w 5480755"/>
              <a:gd name="connsiteY5" fmla="*/ 210114 h 2790958"/>
              <a:gd name="connsiteX6" fmla="*/ 3510844 w 5480755"/>
              <a:gd name="connsiteY6" fmla="*/ 1348712 h 2790958"/>
              <a:gd name="connsiteX7" fmla="*/ 4013200 w 5480755"/>
              <a:gd name="connsiteY7" fmla="*/ 2212312 h 2790958"/>
              <a:gd name="connsiteX8" fmla="*/ 4526844 w 5480755"/>
              <a:gd name="connsiteY8" fmla="*/ 2686445 h 2790958"/>
              <a:gd name="connsiteX9" fmla="*/ 4916311 w 5480755"/>
              <a:gd name="connsiteY9" fmla="*/ 2788045 h 2790958"/>
              <a:gd name="connsiteX10" fmla="*/ 5480755 w 5480755"/>
              <a:gd name="connsiteY10" fmla="*/ 2771112 h 2790958"/>
              <a:gd name="connsiteX0" fmla="*/ 0 w 5480755"/>
              <a:gd name="connsiteY0" fmla="*/ 2780098 h 2783011"/>
              <a:gd name="connsiteX1" fmla="*/ 970844 w 5480755"/>
              <a:gd name="connsiteY1" fmla="*/ 2650276 h 2783011"/>
              <a:gd name="connsiteX2" fmla="*/ 1535289 w 5480755"/>
              <a:gd name="connsiteY2" fmla="*/ 2085831 h 2783011"/>
              <a:gd name="connsiteX3" fmla="*/ 1957225 w 5480755"/>
              <a:gd name="connsiteY3" fmla="*/ 1306070 h 2783011"/>
              <a:gd name="connsiteX4" fmla="*/ 2542040 w 5480755"/>
              <a:gd name="connsiteY4" fmla="*/ 104466 h 2783011"/>
              <a:gd name="connsiteX5" fmla="*/ 3011008 w 5480755"/>
              <a:gd name="connsiteY5" fmla="*/ 202167 h 2783011"/>
              <a:gd name="connsiteX6" fmla="*/ 3510844 w 5480755"/>
              <a:gd name="connsiteY6" fmla="*/ 1340765 h 2783011"/>
              <a:gd name="connsiteX7" fmla="*/ 4013200 w 5480755"/>
              <a:gd name="connsiteY7" fmla="*/ 2204365 h 2783011"/>
              <a:gd name="connsiteX8" fmla="*/ 4526844 w 5480755"/>
              <a:gd name="connsiteY8" fmla="*/ 2678498 h 2783011"/>
              <a:gd name="connsiteX9" fmla="*/ 4916311 w 5480755"/>
              <a:gd name="connsiteY9" fmla="*/ 2780098 h 2783011"/>
              <a:gd name="connsiteX10" fmla="*/ 5480755 w 5480755"/>
              <a:gd name="connsiteY10" fmla="*/ 2763165 h 2783011"/>
              <a:gd name="connsiteX0" fmla="*/ 0 w 5480755"/>
              <a:gd name="connsiteY0" fmla="*/ 2813670 h 2816583"/>
              <a:gd name="connsiteX1" fmla="*/ 970844 w 5480755"/>
              <a:gd name="connsiteY1" fmla="*/ 2683848 h 2816583"/>
              <a:gd name="connsiteX2" fmla="*/ 1535289 w 5480755"/>
              <a:gd name="connsiteY2" fmla="*/ 2119403 h 2816583"/>
              <a:gd name="connsiteX3" fmla="*/ 1957225 w 5480755"/>
              <a:gd name="connsiteY3" fmla="*/ 1339642 h 2816583"/>
              <a:gd name="connsiteX4" fmla="*/ 2542040 w 5480755"/>
              <a:gd name="connsiteY4" fmla="*/ 138038 h 2816583"/>
              <a:gd name="connsiteX5" fmla="*/ 2975266 w 5480755"/>
              <a:gd name="connsiteY5" fmla="*/ 164255 h 2816583"/>
              <a:gd name="connsiteX6" fmla="*/ 3510844 w 5480755"/>
              <a:gd name="connsiteY6" fmla="*/ 1374337 h 2816583"/>
              <a:gd name="connsiteX7" fmla="*/ 4013200 w 5480755"/>
              <a:gd name="connsiteY7" fmla="*/ 2237937 h 2816583"/>
              <a:gd name="connsiteX8" fmla="*/ 4526844 w 5480755"/>
              <a:gd name="connsiteY8" fmla="*/ 2712070 h 2816583"/>
              <a:gd name="connsiteX9" fmla="*/ 4916311 w 5480755"/>
              <a:gd name="connsiteY9" fmla="*/ 2813670 h 2816583"/>
              <a:gd name="connsiteX10" fmla="*/ 5480755 w 5480755"/>
              <a:gd name="connsiteY10" fmla="*/ 2796737 h 2816583"/>
              <a:gd name="connsiteX0" fmla="*/ 0 w 5480755"/>
              <a:gd name="connsiteY0" fmla="*/ 2804520 h 2807433"/>
              <a:gd name="connsiteX1" fmla="*/ 970844 w 5480755"/>
              <a:gd name="connsiteY1" fmla="*/ 2674698 h 2807433"/>
              <a:gd name="connsiteX2" fmla="*/ 1535289 w 5480755"/>
              <a:gd name="connsiteY2" fmla="*/ 2110253 h 2807433"/>
              <a:gd name="connsiteX3" fmla="*/ 1957225 w 5480755"/>
              <a:gd name="connsiteY3" fmla="*/ 1330492 h 2807433"/>
              <a:gd name="connsiteX4" fmla="*/ 2542040 w 5480755"/>
              <a:gd name="connsiteY4" fmla="*/ 128888 h 2807433"/>
              <a:gd name="connsiteX5" fmla="*/ 2966331 w 5480755"/>
              <a:gd name="connsiteY5" fmla="*/ 172976 h 2807433"/>
              <a:gd name="connsiteX6" fmla="*/ 3510844 w 5480755"/>
              <a:gd name="connsiteY6" fmla="*/ 1365187 h 2807433"/>
              <a:gd name="connsiteX7" fmla="*/ 4013200 w 5480755"/>
              <a:gd name="connsiteY7" fmla="*/ 2228787 h 2807433"/>
              <a:gd name="connsiteX8" fmla="*/ 4526844 w 5480755"/>
              <a:gd name="connsiteY8" fmla="*/ 2702920 h 2807433"/>
              <a:gd name="connsiteX9" fmla="*/ 4916311 w 5480755"/>
              <a:gd name="connsiteY9" fmla="*/ 2804520 h 2807433"/>
              <a:gd name="connsiteX10" fmla="*/ 5480755 w 5480755"/>
              <a:gd name="connsiteY10" fmla="*/ 2787587 h 2807433"/>
              <a:gd name="connsiteX0" fmla="*/ 0 w 5480755"/>
              <a:gd name="connsiteY0" fmla="*/ 2804520 h 2811015"/>
              <a:gd name="connsiteX1" fmla="*/ 970844 w 5480755"/>
              <a:gd name="connsiteY1" fmla="*/ 2674698 h 2811015"/>
              <a:gd name="connsiteX2" fmla="*/ 1535289 w 5480755"/>
              <a:gd name="connsiteY2" fmla="*/ 2110253 h 2811015"/>
              <a:gd name="connsiteX3" fmla="*/ 1957225 w 5480755"/>
              <a:gd name="connsiteY3" fmla="*/ 1330492 h 2811015"/>
              <a:gd name="connsiteX4" fmla="*/ 2542040 w 5480755"/>
              <a:gd name="connsiteY4" fmla="*/ 128888 h 2811015"/>
              <a:gd name="connsiteX5" fmla="*/ 2966331 w 5480755"/>
              <a:gd name="connsiteY5" fmla="*/ 172976 h 2811015"/>
              <a:gd name="connsiteX6" fmla="*/ 3510844 w 5480755"/>
              <a:gd name="connsiteY6" fmla="*/ 1365187 h 2811015"/>
              <a:gd name="connsiteX7" fmla="*/ 4013200 w 5480755"/>
              <a:gd name="connsiteY7" fmla="*/ 2228787 h 2811015"/>
              <a:gd name="connsiteX8" fmla="*/ 4526844 w 5480755"/>
              <a:gd name="connsiteY8" fmla="*/ 2702920 h 2811015"/>
              <a:gd name="connsiteX9" fmla="*/ 4916311 w 5480755"/>
              <a:gd name="connsiteY9" fmla="*/ 2804520 h 2811015"/>
              <a:gd name="connsiteX10" fmla="*/ 5480755 w 5480755"/>
              <a:gd name="connsiteY10" fmla="*/ 2808437 h 28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80755" h="2811015">
                <a:moveTo>
                  <a:pt x="0" y="2804520"/>
                </a:moveTo>
                <a:cubicBezTo>
                  <a:pt x="357481" y="2797464"/>
                  <a:pt x="714963" y="2790409"/>
                  <a:pt x="970844" y="2674698"/>
                </a:cubicBezTo>
                <a:cubicBezTo>
                  <a:pt x="1226725" y="2558987"/>
                  <a:pt x="1370892" y="2334287"/>
                  <a:pt x="1535289" y="2110253"/>
                </a:cubicBezTo>
                <a:cubicBezTo>
                  <a:pt x="1699686" y="1886219"/>
                  <a:pt x="1789433" y="1660720"/>
                  <a:pt x="1957225" y="1330492"/>
                </a:cubicBezTo>
                <a:cubicBezTo>
                  <a:pt x="2125017" y="1000265"/>
                  <a:pt x="2373856" y="321807"/>
                  <a:pt x="2542040" y="128888"/>
                </a:cubicBezTo>
                <a:cubicBezTo>
                  <a:pt x="2710224" y="-64031"/>
                  <a:pt x="2804864" y="-33074"/>
                  <a:pt x="2966331" y="172976"/>
                </a:cubicBezTo>
                <a:cubicBezTo>
                  <a:pt x="3127798" y="379026"/>
                  <a:pt x="3336366" y="1022552"/>
                  <a:pt x="3510844" y="1365187"/>
                </a:cubicBezTo>
                <a:cubicBezTo>
                  <a:pt x="3685322" y="1707822"/>
                  <a:pt x="3843867" y="2005832"/>
                  <a:pt x="4013200" y="2228787"/>
                </a:cubicBezTo>
                <a:cubicBezTo>
                  <a:pt x="4182533" y="2451742"/>
                  <a:pt x="4376326" y="2606964"/>
                  <a:pt x="4526844" y="2702920"/>
                </a:cubicBezTo>
                <a:cubicBezTo>
                  <a:pt x="4677363" y="2798875"/>
                  <a:pt x="4757326" y="2786934"/>
                  <a:pt x="4916311" y="2804520"/>
                </a:cubicBezTo>
                <a:cubicBezTo>
                  <a:pt x="5075296" y="2822106"/>
                  <a:pt x="5298251" y="2797148"/>
                  <a:pt x="5480755" y="2808437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A51833B-4374-43DB-84D8-3F554DC5C44C}"/>
              </a:ext>
            </a:extLst>
          </p:cNvPr>
          <p:cNvSpPr/>
          <p:nvPr/>
        </p:nvSpPr>
        <p:spPr>
          <a:xfrm>
            <a:off x="4443454" y="1539374"/>
            <a:ext cx="16912210" cy="2811015"/>
          </a:xfrm>
          <a:custGeom>
            <a:avLst/>
            <a:gdLst>
              <a:gd name="connsiteX0" fmla="*/ 0 w 5480755"/>
              <a:gd name="connsiteY0" fmla="*/ 2775668 h 2778581"/>
              <a:gd name="connsiteX1" fmla="*/ 970844 w 5480755"/>
              <a:gd name="connsiteY1" fmla="*/ 2645846 h 2778581"/>
              <a:gd name="connsiteX2" fmla="*/ 1535289 w 5480755"/>
              <a:gd name="connsiteY2" fmla="*/ 2081401 h 2778581"/>
              <a:gd name="connsiteX3" fmla="*/ 2037644 w 5480755"/>
              <a:gd name="connsiteY3" fmla="*/ 1048468 h 2778581"/>
              <a:gd name="connsiteX4" fmla="*/ 2556933 w 5480755"/>
              <a:gd name="connsiteY4" fmla="*/ 49401 h 2778581"/>
              <a:gd name="connsiteX5" fmla="*/ 3070577 w 5480755"/>
              <a:gd name="connsiteY5" fmla="*/ 275179 h 2778581"/>
              <a:gd name="connsiteX6" fmla="*/ 3510844 w 5480755"/>
              <a:gd name="connsiteY6" fmla="*/ 1336335 h 2778581"/>
              <a:gd name="connsiteX7" fmla="*/ 4013200 w 5480755"/>
              <a:gd name="connsiteY7" fmla="*/ 2199935 h 2778581"/>
              <a:gd name="connsiteX8" fmla="*/ 4526844 w 5480755"/>
              <a:gd name="connsiteY8" fmla="*/ 2674068 h 2778581"/>
              <a:gd name="connsiteX9" fmla="*/ 4916311 w 5480755"/>
              <a:gd name="connsiteY9" fmla="*/ 2775668 h 2778581"/>
              <a:gd name="connsiteX10" fmla="*/ 5480755 w 5480755"/>
              <a:gd name="connsiteY10" fmla="*/ 2758735 h 2778581"/>
              <a:gd name="connsiteX0" fmla="*/ 0 w 5480755"/>
              <a:gd name="connsiteY0" fmla="*/ 2615540 h 2618453"/>
              <a:gd name="connsiteX1" fmla="*/ 970844 w 5480755"/>
              <a:gd name="connsiteY1" fmla="*/ 2485718 h 2618453"/>
              <a:gd name="connsiteX2" fmla="*/ 1535289 w 5480755"/>
              <a:gd name="connsiteY2" fmla="*/ 1921273 h 2618453"/>
              <a:gd name="connsiteX3" fmla="*/ 2037644 w 5480755"/>
              <a:gd name="connsiteY3" fmla="*/ 888340 h 2618453"/>
              <a:gd name="connsiteX4" fmla="*/ 2464600 w 5480755"/>
              <a:gd name="connsiteY4" fmla="*/ 115639 h 2618453"/>
              <a:gd name="connsiteX5" fmla="*/ 3070577 w 5480755"/>
              <a:gd name="connsiteY5" fmla="*/ 115051 h 2618453"/>
              <a:gd name="connsiteX6" fmla="*/ 3510844 w 5480755"/>
              <a:gd name="connsiteY6" fmla="*/ 1176207 h 2618453"/>
              <a:gd name="connsiteX7" fmla="*/ 4013200 w 5480755"/>
              <a:gd name="connsiteY7" fmla="*/ 2039807 h 2618453"/>
              <a:gd name="connsiteX8" fmla="*/ 4526844 w 5480755"/>
              <a:gd name="connsiteY8" fmla="*/ 2513940 h 2618453"/>
              <a:gd name="connsiteX9" fmla="*/ 4916311 w 5480755"/>
              <a:gd name="connsiteY9" fmla="*/ 2615540 h 2618453"/>
              <a:gd name="connsiteX10" fmla="*/ 5480755 w 5480755"/>
              <a:gd name="connsiteY10" fmla="*/ 2598607 h 2618453"/>
              <a:gd name="connsiteX0" fmla="*/ 0 w 5480755"/>
              <a:gd name="connsiteY0" fmla="*/ 2637177 h 2640090"/>
              <a:gd name="connsiteX1" fmla="*/ 970844 w 5480755"/>
              <a:gd name="connsiteY1" fmla="*/ 2507355 h 2640090"/>
              <a:gd name="connsiteX2" fmla="*/ 1535289 w 5480755"/>
              <a:gd name="connsiteY2" fmla="*/ 1942910 h 2640090"/>
              <a:gd name="connsiteX3" fmla="*/ 2037644 w 5480755"/>
              <a:gd name="connsiteY3" fmla="*/ 909977 h 2640090"/>
              <a:gd name="connsiteX4" fmla="*/ 2464600 w 5480755"/>
              <a:gd name="connsiteY4" fmla="*/ 137276 h 2640090"/>
              <a:gd name="connsiteX5" fmla="*/ 3070577 w 5480755"/>
              <a:gd name="connsiteY5" fmla="*/ 136688 h 2640090"/>
              <a:gd name="connsiteX6" fmla="*/ 3510844 w 5480755"/>
              <a:gd name="connsiteY6" fmla="*/ 1197844 h 2640090"/>
              <a:gd name="connsiteX7" fmla="*/ 4013200 w 5480755"/>
              <a:gd name="connsiteY7" fmla="*/ 2061444 h 2640090"/>
              <a:gd name="connsiteX8" fmla="*/ 4526844 w 5480755"/>
              <a:gd name="connsiteY8" fmla="*/ 2535577 h 2640090"/>
              <a:gd name="connsiteX9" fmla="*/ 4916311 w 5480755"/>
              <a:gd name="connsiteY9" fmla="*/ 2637177 h 2640090"/>
              <a:gd name="connsiteX10" fmla="*/ 5480755 w 5480755"/>
              <a:gd name="connsiteY10" fmla="*/ 2620244 h 2640090"/>
              <a:gd name="connsiteX0" fmla="*/ 0 w 5480755"/>
              <a:gd name="connsiteY0" fmla="*/ 2640595 h 2643508"/>
              <a:gd name="connsiteX1" fmla="*/ 970844 w 5480755"/>
              <a:gd name="connsiteY1" fmla="*/ 2510773 h 2643508"/>
              <a:gd name="connsiteX2" fmla="*/ 1535289 w 5480755"/>
              <a:gd name="connsiteY2" fmla="*/ 1946328 h 2643508"/>
              <a:gd name="connsiteX3" fmla="*/ 2037644 w 5480755"/>
              <a:gd name="connsiteY3" fmla="*/ 913395 h 2643508"/>
              <a:gd name="connsiteX4" fmla="*/ 2464600 w 5480755"/>
              <a:gd name="connsiteY4" fmla="*/ 140694 h 2643508"/>
              <a:gd name="connsiteX5" fmla="*/ 3070577 w 5480755"/>
              <a:gd name="connsiteY5" fmla="*/ 140106 h 2643508"/>
              <a:gd name="connsiteX6" fmla="*/ 3510844 w 5480755"/>
              <a:gd name="connsiteY6" fmla="*/ 1201262 h 2643508"/>
              <a:gd name="connsiteX7" fmla="*/ 4013200 w 5480755"/>
              <a:gd name="connsiteY7" fmla="*/ 2064862 h 2643508"/>
              <a:gd name="connsiteX8" fmla="*/ 4526844 w 5480755"/>
              <a:gd name="connsiteY8" fmla="*/ 2538995 h 2643508"/>
              <a:gd name="connsiteX9" fmla="*/ 4916311 w 5480755"/>
              <a:gd name="connsiteY9" fmla="*/ 2640595 h 2643508"/>
              <a:gd name="connsiteX10" fmla="*/ 5480755 w 5480755"/>
              <a:gd name="connsiteY10" fmla="*/ 2623662 h 2643508"/>
              <a:gd name="connsiteX0" fmla="*/ 0 w 5480755"/>
              <a:gd name="connsiteY0" fmla="*/ 2694352 h 2697265"/>
              <a:gd name="connsiteX1" fmla="*/ 970844 w 5480755"/>
              <a:gd name="connsiteY1" fmla="*/ 2564530 h 2697265"/>
              <a:gd name="connsiteX2" fmla="*/ 1535289 w 5480755"/>
              <a:gd name="connsiteY2" fmla="*/ 2000085 h 2697265"/>
              <a:gd name="connsiteX3" fmla="*/ 2037644 w 5480755"/>
              <a:gd name="connsiteY3" fmla="*/ 967152 h 2697265"/>
              <a:gd name="connsiteX4" fmla="*/ 2467578 w 5480755"/>
              <a:gd name="connsiteY4" fmla="*/ 111053 h 2697265"/>
              <a:gd name="connsiteX5" fmla="*/ 3070577 w 5480755"/>
              <a:gd name="connsiteY5" fmla="*/ 193863 h 2697265"/>
              <a:gd name="connsiteX6" fmla="*/ 3510844 w 5480755"/>
              <a:gd name="connsiteY6" fmla="*/ 1255019 h 2697265"/>
              <a:gd name="connsiteX7" fmla="*/ 4013200 w 5480755"/>
              <a:gd name="connsiteY7" fmla="*/ 2118619 h 2697265"/>
              <a:gd name="connsiteX8" fmla="*/ 4526844 w 5480755"/>
              <a:gd name="connsiteY8" fmla="*/ 2592752 h 2697265"/>
              <a:gd name="connsiteX9" fmla="*/ 4916311 w 5480755"/>
              <a:gd name="connsiteY9" fmla="*/ 2694352 h 2697265"/>
              <a:gd name="connsiteX10" fmla="*/ 5480755 w 5480755"/>
              <a:gd name="connsiteY10" fmla="*/ 2677419 h 2697265"/>
              <a:gd name="connsiteX0" fmla="*/ 0 w 5480755"/>
              <a:gd name="connsiteY0" fmla="*/ 2715319 h 2718232"/>
              <a:gd name="connsiteX1" fmla="*/ 970844 w 5480755"/>
              <a:gd name="connsiteY1" fmla="*/ 2585497 h 2718232"/>
              <a:gd name="connsiteX2" fmla="*/ 1535289 w 5480755"/>
              <a:gd name="connsiteY2" fmla="*/ 2021052 h 2718232"/>
              <a:gd name="connsiteX3" fmla="*/ 2037644 w 5480755"/>
              <a:gd name="connsiteY3" fmla="*/ 988119 h 2718232"/>
              <a:gd name="connsiteX4" fmla="*/ 2467578 w 5480755"/>
              <a:gd name="connsiteY4" fmla="*/ 132020 h 2718232"/>
              <a:gd name="connsiteX5" fmla="*/ 3070577 w 5480755"/>
              <a:gd name="connsiteY5" fmla="*/ 214830 h 2718232"/>
              <a:gd name="connsiteX6" fmla="*/ 3510844 w 5480755"/>
              <a:gd name="connsiteY6" fmla="*/ 1275986 h 2718232"/>
              <a:gd name="connsiteX7" fmla="*/ 4013200 w 5480755"/>
              <a:gd name="connsiteY7" fmla="*/ 2139586 h 2718232"/>
              <a:gd name="connsiteX8" fmla="*/ 4526844 w 5480755"/>
              <a:gd name="connsiteY8" fmla="*/ 2613719 h 2718232"/>
              <a:gd name="connsiteX9" fmla="*/ 4916311 w 5480755"/>
              <a:gd name="connsiteY9" fmla="*/ 2715319 h 2718232"/>
              <a:gd name="connsiteX10" fmla="*/ 5480755 w 5480755"/>
              <a:gd name="connsiteY10" fmla="*/ 2698386 h 2718232"/>
              <a:gd name="connsiteX0" fmla="*/ 0 w 5480755"/>
              <a:gd name="connsiteY0" fmla="*/ 2772162 h 2775075"/>
              <a:gd name="connsiteX1" fmla="*/ 970844 w 5480755"/>
              <a:gd name="connsiteY1" fmla="*/ 2642340 h 2775075"/>
              <a:gd name="connsiteX2" fmla="*/ 1535289 w 5480755"/>
              <a:gd name="connsiteY2" fmla="*/ 2077895 h 2775075"/>
              <a:gd name="connsiteX3" fmla="*/ 2037644 w 5480755"/>
              <a:gd name="connsiteY3" fmla="*/ 1044962 h 2775075"/>
              <a:gd name="connsiteX4" fmla="*/ 2467578 w 5480755"/>
              <a:gd name="connsiteY4" fmla="*/ 188863 h 2775075"/>
              <a:gd name="connsiteX5" fmla="*/ 2921652 w 5480755"/>
              <a:gd name="connsiteY5" fmla="*/ 137640 h 2775075"/>
              <a:gd name="connsiteX6" fmla="*/ 3510844 w 5480755"/>
              <a:gd name="connsiteY6" fmla="*/ 1332829 h 2775075"/>
              <a:gd name="connsiteX7" fmla="*/ 4013200 w 5480755"/>
              <a:gd name="connsiteY7" fmla="*/ 2196429 h 2775075"/>
              <a:gd name="connsiteX8" fmla="*/ 4526844 w 5480755"/>
              <a:gd name="connsiteY8" fmla="*/ 2670562 h 2775075"/>
              <a:gd name="connsiteX9" fmla="*/ 4916311 w 5480755"/>
              <a:gd name="connsiteY9" fmla="*/ 2772162 h 2775075"/>
              <a:gd name="connsiteX10" fmla="*/ 5480755 w 5480755"/>
              <a:gd name="connsiteY10" fmla="*/ 2755229 h 2775075"/>
              <a:gd name="connsiteX0" fmla="*/ 0 w 5480755"/>
              <a:gd name="connsiteY0" fmla="*/ 2702537 h 2705450"/>
              <a:gd name="connsiteX1" fmla="*/ 970844 w 5480755"/>
              <a:gd name="connsiteY1" fmla="*/ 2572715 h 2705450"/>
              <a:gd name="connsiteX2" fmla="*/ 1535289 w 5480755"/>
              <a:gd name="connsiteY2" fmla="*/ 2008270 h 2705450"/>
              <a:gd name="connsiteX3" fmla="*/ 2037644 w 5480755"/>
              <a:gd name="connsiteY3" fmla="*/ 975337 h 2705450"/>
              <a:gd name="connsiteX4" fmla="*/ 2467578 w 5480755"/>
              <a:gd name="connsiteY4" fmla="*/ 119238 h 2705450"/>
              <a:gd name="connsiteX5" fmla="*/ 3064620 w 5480755"/>
              <a:gd name="connsiteY5" fmla="*/ 175241 h 2705450"/>
              <a:gd name="connsiteX6" fmla="*/ 3510844 w 5480755"/>
              <a:gd name="connsiteY6" fmla="*/ 1263204 h 2705450"/>
              <a:gd name="connsiteX7" fmla="*/ 4013200 w 5480755"/>
              <a:gd name="connsiteY7" fmla="*/ 2126804 h 2705450"/>
              <a:gd name="connsiteX8" fmla="*/ 4526844 w 5480755"/>
              <a:gd name="connsiteY8" fmla="*/ 2600937 h 2705450"/>
              <a:gd name="connsiteX9" fmla="*/ 4916311 w 5480755"/>
              <a:gd name="connsiteY9" fmla="*/ 2702537 h 2705450"/>
              <a:gd name="connsiteX10" fmla="*/ 5480755 w 5480755"/>
              <a:gd name="connsiteY10" fmla="*/ 2685604 h 2705450"/>
              <a:gd name="connsiteX0" fmla="*/ 0 w 5480755"/>
              <a:gd name="connsiteY0" fmla="*/ 2772625 h 2775538"/>
              <a:gd name="connsiteX1" fmla="*/ 970844 w 5480755"/>
              <a:gd name="connsiteY1" fmla="*/ 2642803 h 2775538"/>
              <a:gd name="connsiteX2" fmla="*/ 1535289 w 5480755"/>
              <a:gd name="connsiteY2" fmla="*/ 2078358 h 2775538"/>
              <a:gd name="connsiteX3" fmla="*/ 2037644 w 5480755"/>
              <a:gd name="connsiteY3" fmla="*/ 1045425 h 2775538"/>
              <a:gd name="connsiteX4" fmla="*/ 2467578 w 5480755"/>
              <a:gd name="connsiteY4" fmla="*/ 189326 h 2775538"/>
              <a:gd name="connsiteX5" fmla="*/ 3064620 w 5480755"/>
              <a:gd name="connsiteY5" fmla="*/ 245329 h 2775538"/>
              <a:gd name="connsiteX6" fmla="*/ 3510844 w 5480755"/>
              <a:gd name="connsiteY6" fmla="*/ 1333292 h 2775538"/>
              <a:gd name="connsiteX7" fmla="*/ 4013200 w 5480755"/>
              <a:gd name="connsiteY7" fmla="*/ 2196892 h 2775538"/>
              <a:gd name="connsiteX8" fmla="*/ 4526844 w 5480755"/>
              <a:gd name="connsiteY8" fmla="*/ 2671025 h 2775538"/>
              <a:gd name="connsiteX9" fmla="*/ 4916311 w 5480755"/>
              <a:gd name="connsiteY9" fmla="*/ 2772625 h 2775538"/>
              <a:gd name="connsiteX10" fmla="*/ 5480755 w 5480755"/>
              <a:gd name="connsiteY10" fmla="*/ 2755692 h 2775538"/>
              <a:gd name="connsiteX0" fmla="*/ 0 w 5480755"/>
              <a:gd name="connsiteY0" fmla="*/ 2743332 h 2746245"/>
              <a:gd name="connsiteX1" fmla="*/ 970844 w 5480755"/>
              <a:gd name="connsiteY1" fmla="*/ 2613510 h 2746245"/>
              <a:gd name="connsiteX2" fmla="*/ 1535289 w 5480755"/>
              <a:gd name="connsiteY2" fmla="*/ 2049065 h 2746245"/>
              <a:gd name="connsiteX3" fmla="*/ 2037644 w 5480755"/>
              <a:gd name="connsiteY3" fmla="*/ 1016132 h 2746245"/>
              <a:gd name="connsiteX4" fmla="*/ 2467578 w 5480755"/>
              <a:gd name="connsiteY4" fmla="*/ 160033 h 2746245"/>
              <a:gd name="connsiteX5" fmla="*/ 3008029 w 5480755"/>
              <a:gd name="connsiteY5" fmla="*/ 150509 h 2746245"/>
              <a:gd name="connsiteX6" fmla="*/ 3510844 w 5480755"/>
              <a:gd name="connsiteY6" fmla="*/ 1303999 h 2746245"/>
              <a:gd name="connsiteX7" fmla="*/ 4013200 w 5480755"/>
              <a:gd name="connsiteY7" fmla="*/ 2167599 h 2746245"/>
              <a:gd name="connsiteX8" fmla="*/ 4526844 w 5480755"/>
              <a:gd name="connsiteY8" fmla="*/ 2641732 h 2746245"/>
              <a:gd name="connsiteX9" fmla="*/ 4916311 w 5480755"/>
              <a:gd name="connsiteY9" fmla="*/ 2743332 h 2746245"/>
              <a:gd name="connsiteX10" fmla="*/ 5480755 w 5480755"/>
              <a:gd name="connsiteY10" fmla="*/ 2726399 h 2746245"/>
              <a:gd name="connsiteX0" fmla="*/ 0 w 5480755"/>
              <a:gd name="connsiteY0" fmla="*/ 2733540 h 2736453"/>
              <a:gd name="connsiteX1" fmla="*/ 970844 w 5480755"/>
              <a:gd name="connsiteY1" fmla="*/ 2603718 h 2736453"/>
              <a:gd name="connsiteX2" fmla="*/ 1535289 w 5480755"/>
              <a:gd name="connsiteY2" fmla="*/ 2039273 h 2736453"/>
              <a:gd name="connsiteX3" fmla="*/ 2037644 w 5480755"/>
              <a:gd name="connsiteY3" fmla="*/ 1006340 h 2736453"/>
              <a:gd name="connsiteX4" fmla="*/ 2467578 w 5480755"/>
              <a:gd name="connsiteY4" fmla="*/ 150241 h 2736453"/>
              <a:gd name="connsiteX5" fmla="*/ 3011008 w 5480755"/>
              <a:gd name="connsiteY5" fmla="*/ 155609 h 2736453"/>
              <a:gd name="connsiteX6" fmla="*/ 3510844 w 5480755"/>
              <a:gd name="connsiteY6" fmla="*/ 1294207 h 2736453"/>
              <a:gd name="connsiteX7" fmla="*/ 4013200 w 5480755"/>
              <a:gd name="connsiteY7" fmla="*/ 2157807 h 2736453"/>
              <a:gd name="connsiteX8" fmla="*/ 4526844 w 5480755"/>
              <a:gd name="connsiteY8" fmla="*/ 2631940 h 2736453"/>
              <a:gd name="connsiteX9" fmla="*/ 4916311 w 5480755"/>
              <a:gd name="connsiteY9" fmla="*/ 2733540 h 2736453"/>
              <a:gd name="connsiteX10" fmla="*/ 5480755 w 5480755"/>
              <a:gd name="connsiteY10" fmla="*/ 2716607 h 2736453"/>
              <a:gd name="connsiteX0" fmla="*/ 0 w 5480755"/>
              <a:gd name="connsiteY0" fmla="*/ 2775138 h 2778051"/>
              <a:gd name="connsiteX1" fmla="*/ 970844 w 5480755"/>
              <a:gd name="connsiteY1" fmla="*/ 2645316 h 2778051"/>
              <a:gd name="connsiteX2" fmla="*/ 1535289 w 5480755"/>
              <a:gd name="connsiteY2" fmla="*/ 2080871 h 2778051"/>
              <a:gd name="connsiteX3" fmla="*/ 2037644 w 5480755"/>
              <a:gd name="connsiteY3" fmla="*/ 1047938 h 2778051"/>
              <a:gd name="connsiteX4" fmla="*/ 2467578 w 5480755"/>
              <a:gd name="connsiteY4" fmla="*/ 191839 h 2778051"/>
              <a:gd name="connsiteX5" fmla="*/ 3011008 w 5480755"/>
              <a:gd name="connsiteY5" fmla="*/ 197207 h 2778051"/>
              <a:gd name="connsiteX6" fmla="*/ 3510844 w 5480755"/>
              <a:gd name="connsiteY6" fmla="*/ 1335805 h 2778051"/>
              <a:gd name="connsiteX7" fmla="*/ 4013200 w 5480755"/>
              <a:gd name="connsiteY7" fmla="*/ 2199405 h 2778051"/>
              <a:gd name="connsiteX8" fmla="*/ 4526844 w 5480755"/>
              <a:gd name="connsiteY8" fmla="*/ 2673538 h 2778051"/>
              <a:gd name="connsiteX9" fmla="*/ 4916311 w 5480755"/>
              <a:gd name="connsiteY9" fmla="*/ 2775138 h 2778051"/>
              <a:gd name="connsiteX10" fmla="*/ 5480755 w 5480755"/>
              <a:gd name="connsiteY10" fmla="*/ 2758205 h 2778051"/>
              <a:gd name="connsiteX0" fmla="*/ 0 w 5480755"/>
              <a:gd name="connsiteY0" fmla="*/ 2788045 h 2790958"/>
              <a:gd name="connsiteX1" fmla="*/ 970844 w 5480755"/>
              <a:gd name="connsiteY1" fmla="*/ 2658223 h 2790958"/>
              <a:gd name="connsiteX2" fmla="*/ 1535289 w 5480755"/>
              <a:gd name="connsiteY2" fmla="*/ 2093778 h 2790958"/>
              <a:gd name="connsiteX3" fmla="*/ 1957225 w 5480755"/>
              <a:gd name="connsiteY3" fmla="*/ 1314017 h 2790958"/>
              <a:gd name="connsiteX4" fmla="*/ 2467578 w 5480755"/>
              <a:gd name="connsiteY4" fmla="*/ 204746 h 2790958"/>
              <a:gd name="connsiteX5" fmla="*/ 3011008 w 5480755"/>
              <a:gd name="connsiteY5" fmla="*/ 210114 h 2790958"/>
              <a:gd name="connsiteX6" fmla="*/ 3510844 w 5480755"/>
              <a:gd name="connsiteY6" fmla="*/ 1348712 h 2790958"/>
              <a:gd name="connsiteX7" fmla="*/ 4013200 w 5480755"/>
              <a:gd name="connsiteY7" fmla="*/ 2212312 h 2790958"/>
              <a:gd name="connsiteX8" fmla="*/ 4526844 w 5480755"/>
              <a:gd name="connsiteY8" fmla="*/ 2686445 h 2790958"/>
              <a:gd name="connsiteX9" fmla="*/ 4916311 w 5480755"/>
              <a:gd name="connsiteY9" fmla="*/ 2788045 h 2790958"/>
              <a:gd name="connsiteX10" fmla="*/ 5480755 w 5480755"/>
              <a:gd name="connsiteY10" fmla="*/ 2771112 h 2790958"/>
              <a:gd name="connsiteX0" fmla="*/ 0 w 5480755"/>
              <a:gd name="connsiteY0" fmla="*/ 2780098 h 2783011"/>
              <a:gd name="connsiteX1" fmla="*/ 970844 w 5480755"/>
              <a:gd name="connsiteY1" fmla="*/ 2650276 h 2783011"/>
              <a:gd name="connsiteX2" fmla="*/ 1535289 w 5480755"/>
              <a:gd name="connsiteY2" fmla="*/ 2085831 h 2783011"/>
              <a:gd name="connsiteX3" fmla="*/ 1957225 w 5480755"/>
              <a:gd name="connsiteY3" fmla="*/ 1306070 h 2783011"/>
              <a:gd name="connsiteX4" fmla="*/ 2542040 w 5480755"/>
              <a:gd name="connsiteY4" fmla="*/ 104466 h 2783011"/>
              <a:gd name="connsiteX5" fmla="*/ 3011008 w 5480755"/>
              <a:gd name="connsiteY5" fmla="*/ 202167 h 2783011"/>
              <a:gd name="connsiteX6" fmla="*/ 3510844 w 5480755"/>
              <a:gd name="connsiteY6" fmla="*/ 1340765 h 2783011"/>
              <a:gd name="connsiteX7" fmla="*/ 4013200 w 5480755"/>
              <a:gd name="connsiteY7" fmla="*/ 2204365 h 2783011"/>
              <a:gd name="connsiteX8" fmla="*/ 4526844 w 5480755"/>
              <a:gd name="connsiteY8" fmla="*/ 2678498 h 2783011"/>
              <a:gd name="connsiteX9" fmla="*/ 4916311 w 5480755"/>
              <a:gd name="connsiteY9" fmla="*/ 2780098 h 2783011"/>
              <a:gd name="connsiteX10" fmla="*/ 5480755 w 5480755"/>
              <a:gd name="connsiteY10" fmla="*/ 2763165 h 2783011"/>
              <a:gd name="connsiteX0" fmla="*/ 0 w 5480755"/>
              <a:gd name="connsiteY0" fmla="*/ 2813670 h 2816583"/>
              <a:gd name="connsiteX1" fmla="*/ 970844 w 5480755"/>
              <a:gd name="connsiteY1" fmla="*/ 2683848 h 2816583"/>
              <a:gd name="connsiteX2" fmla="*/ 1535289 w 5480755"/>
              <a:gd name="connsiteY2" fmla="*/ 2119403 h 2816583"/>
              <a:gd name="connsiteX3" fmla="*/ 1957225 w 5480755"/>
              <a:gd name="connsiteY3" fmla="*/ 1339642 h 2816583"/>
              <a:gd name="connsiteX4" fmla="*/ 2542040 w 5480755"/>
              <a:gd name="connsiteY4" fmla="*/ 138038 h 2816583"/>
              <a:gd name="connsiteX5" fmla="*/ 2975266 w 5480755"/>
              <a:gd name="connsiteY5" fmla="*/ 164255 h 2816583"/>
              <a:gd name="connsiteX6" fmla="*/ 3510844 w 5480755"/>
              <a:gd name="connsiteY6" fmla="*/ 1374337 h 2816583"/>
              <a:gd name="connsiteX7" fmla="*/ 4013200 w 5480755"/>
              <a:gd name="connsiteY7" fmla="*/ 2237937 h 2816583"/>
              <a:gd name="connsiteX8" fmla="*/ 4526844 w 5480755"/>
              <a:gd name="connsiteY8" fmla="*/ 2712070 h 2816583"/>
              <a:gd name="connsiteX9" fmla="*/ 4916311 w 5480755"/>
              <a:gd name="connsiteY9" fmla="*/ 2813670 h 2816583"/>
              <a:gd name="connsiteX10" fmla="*/ 5480755 w 5480755"/>
              <a:gd name="connsiteY10" fmla="*/ 2796737 h 2816583"/>
              <a:gd name="connsiteX0" fmla="*/ 0 w 5480755"/>
              <a:gd name="connsiteY0" fmla="*/ 2804520 h 2807433"/>
              <a:gd name="connsiteX1" fmla="*/ 970844 w 5480755"/>
              <a:gd name="connsiteY1" fmla="*/ 2674698 h 2807433"/>
              <a:gd name="connsiteX2" fmla="*/ 1535289 w 5480755"/>
              <a:gd name="connsiteY2" fmla="*/ 2110253 h 2807433"/>
              <a:gd name="connsiteX3" fmla="*/ 1957225 w 5480755"/>
              <a:gd name="connsiteY3" fmla="*/ 1330492 h 2807433"/>
              <a:gd name="connsiteX4" fmla="*/ 2542040 w 5480755"/>
              <a:gd name="connsiteY4" fmla="*/ 128888 h 2807433"/>
              <a:gd name="connsiteX5" fmla="*/ 2966331 w 5480755"/>
              <a:gd name="connsiteY5" fmla="*/ 172976 h 2807433"/>
              <a:gd name="connsiteX6" fmla="*/ 3510844 w 5480755"/>
              <a:gd name="connsiteY6" fmla="*/ 1365187 h 2807433"/>
              <a:gd name="connsiteX7" fmla="*/ 4013200 w 5480755"/>
              <a:gd name="connsiteY7" fmla="*/ 2228787 h 2807433"/>
              <a:gd name="connsiteX8" fmla="*/ 4526844 w 5480755"/>
              <a:gd name="connsiteY8" fmla="*/ 2702920 h 2807433"/>
              <a:gd name="connsiteX9" fmla="*/ 4916311 w 5480755"/>
              <a:gd name="connsiteY9" fmla="*/ 2804520 h 2807433"/>
              <a:gd name="connsiteX10" fmla="*/ 5480755 w 5480755"/>
              <a:gd name="connsiteY10" fmla="*/ 2787587 h 2807433"/>
              <a:gd name="connsiteX0" fmla="*/ 0 w 5480755"/>
              <a:gd name="connsiteY0" fmla="*/ 2804520 h 2811015"/>
              <a:gd name="connsiteX1" fmla="*/ 970844 w 5480755"/>
              <a:gd name="connsiteY1" fmla="*/ 2674698 h 2811015"/>
              <a:gd name="connsiteX2" fmla="*/ 1535289 w 5480755"/>
              <a:gd name="connsiteY2" fmla="*/ 2110253 h 2811015"/>
              <a:gd name="connsiteX3" fmla="*/ 1957225 w 5480755"/>
              <a:gd name="connsiteY3" fmla="*/ 1330492 h 2811015"/>
              <a:gd name="connsiteX4" fmla="*/ 2542040 w 5480755"/>
              <a:gd name="connsiteY4" fmla="*/ 128888 h 2811015"/>
              <a:gd name="connsiteX5" fmla="*/ 2966331 w 5480755"/>
              <a:gd name="connsiteY5" fmla="*/ 172976 h 2811015"/>
              <a:gd name="connsiteX6" fmla="*/ 3510844 w 5480755"/>
              <a:gd name="connsiteY6" fmla="*/ 1365187 h 2811015"/>
              <a:gd name="connsiteX7" fmla="*/ 4013200 w 5480755"/>
              <a:gd name="connsiteY7" fmla="*/ 2228787 h 2811015"/>
              <a:gd name="connsiteX8" fmla="*/ 4526844 w 5480755"/>
              <a:gd name="connsiteY8" fmla="*/ 2702920 h 2811015"/>
              <a:gd name="connsiteX9" fmla="*/ 4916311 w 5480755"/>
              <a:gd name="connsiteY9" fmla="*/ 2804520 h 2811015"/>
              <a:gd name="connsiteX10" fmla="*/ 5480755 w 5480755"/>
              <a:gd name="connsiteY10" fmla="*/ 2808437 h 28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80755" h="2811015">
                <a:moveTo>
                  <a:pt x="0" y="2804520"/>
                </a:moveTo>
                <a:cubicBezTo>
                  <a:pt x="357481" y="2797464"/>
                  <a:pt x="714963" y="2790409"/>
                  <a:pt x="970844" y="2674698"/>
                </a:cubicBezTo>
                <a:cubicBezTo>
                  <a:pt x="1226725" y="2558987"/>
                  <a:pt x="1370892" y="2334287"/>
                  <a:pt x="1535289" y="2110253"/>
                </a:cubicBezTo>
                <a:cubicBezTo>
                  <a:pt x="1699686" y="1886219"/>
                  <a:pt x="1789433" y="1660720"/>
                  <a:pt x="1957225" y="1330492"/>
                </a:cubicBezTo>
                <a:cubicBezTo>
                  <a:pt x="2125017" y="1000265"/>
                  <a:pt x="2373856" y="321807"/>
                  <a:pt x="2542040" y="128888"/>
                </a:cubicBezTo>
                <a:cubicBezTo>
                  <a:pt x="2710224" y="-64031"/>
                  <a:pt x="2804864" y="-33074"/>
                  <a:pt x="2966331" y="172976"/>
                </a:cubicBezTo>
                <a:cubicBezTo>
                  <a:pt x="3127798" y="379026"/>
                  <a:pt x="3336366" y="1022552"/>
                  <a:pt x="3510844" y="1365187"/>
                </a:cubicBezTo>
                <a:cubicBezTo>
                  <a:pt x="3685322" y="1707822"/>
                  <a:pt x="3843867" y="2005832"/>
                  <a:pt x="4013200" y="2228787"/>
                </a:cubicBezTo>
                <a:cubicBezTo>
                  <a:pt x="4182533" y="2451742"/>
                  <a:pt x="4376326" y="2606964"/>
                  <a:pt x="4526844" y="2702920"/>
                </a:cubicBezTo>
                <a:cubicBezTo>
                  <a:pt x="4677363" y="2798875"/>
                  <a:pt x="4757326" y="2786934"/>
                  <a:pt x="4916311" y="2804520"/>
                </a:cubicBezTo>
                <a:cubicBezTo>
                  <a:pt x="5075296" y="2822106"/>
                  <a:pt x="5298251" y="2797148"/>
                  <a:pt x="5480755" y="2808437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21F9FD-281A-4A9A-9A36-8AFCA8BEB1AB}"/>
              </a:ext>
            </a:extLst>
          </p:cNvPr>
          <p:cNvCxnSpPr/>
          <p:nvPr/>
        </p:nvCxnSpPr>
        <p:spPr>
          <a:xfrm>
            <a:off x="12214776" y="2755308"/>
            <a:ext cx="0" cy="2563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702986-E0E3-4378-A08D-56D5E1E6845C}"/>
              </a:ext>
            </a:extLst>
          </p:cNvPr>
          <p:cNvSpPr/>
          <p:nvPr/>
        </p:nvSpPr>
        <p:spPr>
          <a:xfrm>
            <a:off x="-6517328" y="1539374"/>
            <a:ext cx="16912210" cy="2811015"/>
          </a:xfrm>
          <a:custGeom>
            <a:avLst/>
            <a:gdLst>
              <a:gd name="connsiteX0" fmla="*/ 0 w 5480755"/>
              <a:gd name="connsiteY0" fmla="*/ 2775668 h 2778581"/>
              <a:gd name="connsiteX1" fmla="*/ 970844 w 5480755"/>
              <a:gd name="connsiteY1" fmla="*/ 2645846 h 2778581"/>
              <a:gd name="connsiteX2" fmla="*/ 1535289 w 5480755"/>
              <a:gd name="connsiteY2" fmla="*/ 2081401 h 2778581"/>
              <a:gd name="connsiteX3" fmla="*/ 2037644 w 5480755"/>
              <a:gd name="connsiteY3" fmla="*/ 1048468 h 2778581"/>
              <a:gd name="connsiteX4" fmla="*/ 2556933 w 5480755"/>
              <a:gd name="connsiteY4" fmla="*/ 49401 h 2778581"/>
              <a:gd name="connsiteX5" fmla="*/ 3070577 w 5480755"/>
              <a:gd name="connsiteY5" fmla="*/ 275179 h 2778581"/>
              <a:gd name="connsiteX6" fmla="*/ 3510844 w 5480755"/>
              <a:gd name="connsiteY6" fmla="*/ 1336335 h 2778581"/>
              <a:gd name="connsiteX7" fmla="*/ 4013200 w 5480755"/>
              <a:gd name="connsiteY7" fmla="*/ 2199935 h 2778581"/>
              <a:gd name="connsiteX8" fmla="*/ 4526844 w 5480755"/>
              <a:gd name="connsiteY8" fmla="*/ 2674068 h 2778581"/>
              <a:gd name="connsiteX9" fmla="*/ 4916311 w 5480755"/>
              <a:gd name="connsiteY9" fmla="*/ 2775668 h 2778581"/>
              <a:gd name="connsiteX10" fmla="*/ 5480755 w 5480755"/>
              <a:gd name="connsiteY10" fmla="*/ 2758735 h 2778581"/>
              <a:gd name="connsiteX0" fmla="*/ 0 w 5480755"/>
              <a:gd name="connsiteY0" fmla="*/ 2615540 h 2618453"/>
              <a:gd name="connsiteX1" fmla="*/ 970844 w 5480755"/>
              <a:gd name="connsiteY1" fmla="*/ 2485718 h 2618453"/>
              <a:gd name="connsiteX2" fmla="*/ 1535289 w 5480755"/>
              <a:gd name="connsiteY2" fmla="*/ 1921273 h 2618453"/>
              <a:gd name="connsiteX3" fmla="*/ 2037644 w 5480755"/>
              <a:gd name="connsiteY3" fmla="*/ 888340 h 2618453"/>
              <a:gd name="connsiteX4" fmla="*/ 2464600 w 5480755"/>
              <a:gd name="connsiteY4" fmla="*/ 115639 h 2618453"/>
              <a:gd name="connsiteX5" fmla="*/ 3070577 w 5480755"/>
              <a:gd name="connsiteY5" fmla="*/ 115051 h 2618453"/>
              <a:gd name="connsiteX6" fmla="*/ 3510844 w 5480755"/>
              <a:gd name="connsiteY6" fmla="*/ 1176207 h 2618453"/>
              <a:gd name="connsiteX7" fmla="*/ 4013200 w 5480755"/>
              <a:gd name="connsiteY7" fmla="*/ 2039807 h 2618453"/>
              <a:gd name="connsiteX8" fmla="*/ 4526844 w 5480755"/>
              <a:gd name="connsiteY8" fmla="*/ 2513940 h 2618453"/>
              <a:gd name="connsiteX9" fmla="*/ 4916311 w 5480755"/>
              <a:gd name="connsiteY9" fmla="*/ 2615540 h 2618453"/>
              <a:gd name="connsiteX10" fmla="*/ 5480755 w 5480755"/>
              <a:gd name="connsiteY10" fmla="*/ 2598607 h 2618453"/>
              <a:gd name="connsiteX0" fmla="*/ 0 w 5480755"/>
              <a:gd name="connsiteY0" fmla="*/ 2637177 h 2640090"/>
              <a:gd name="connsiteX1" fmla="*/ 970844 w 5480755"/>
              <a:gd name="connsiteY1" fmla="*/ 2507355 h 2640090"/>
              <a:gd name="connsiteX2" fmla="*/ 1535289 w 5480755"/>
              <a:gd name="connsiteY2" fmla="*/ 1942910 h 2640090"/>
              <a:gd name="connsiteX3" fmla="*/ 2037644 w 5480755"/>
              <a:gd name="connsiteY3" fmla="*/ 909977 h 2640090"/>
              <a:gd name="connsiteX4" fmla="*/ 2464600 w 5480755"/>
              <a:gd name="connsiteY4" fmla="*/ 137276 h 2640090"/>
              <a:gd name="connsiteX5" fmla="*/ 3070577 w 5480755"/>
              <a:gd name="connsiteY5" fmla="*/ 136688 h 2640090"/>
              <a:gd name="connsiteX6" fmla="*/ 3510844 w 5480755"/>
              <a:gd name="connsiteY6" fmla="*/ 1197844 h 2640090"/>
              <a:gd name="connsiteX7" fmla="*/ 4013200 w 5480755"/>
              <a:gd name="connsiteY7" fmla="*/ 2061444 h 2640090"/>
              <a:gd name="connsiteX8" fmla="*/ 4526844 w 5480755"/>
              <a:gd name="connsiteY8" fmla="*/ 2535577 h 2640090"/>
              <a:gd name="connsiteX9" fmla="*/ 4916311 w 5480755"/>
              <a:gd name="connsiteY9" fmla="*/ 2637177 h 2640090"/>
              <a:gd name="connsiteX10" fmla="*/ 5480755 w 5480755"/>
              <a:gd name="connsiteY10" fmla="*/ 2620244 h 2640090"/>
              <a:gd name="connsiteX0" fmla="*/ 0 w 5480755"/>
              <a:gd name="connsiteY0" fmla="*/ 2640595 h 2643508"/>
              <a:gd name="connsiteX1" fmla="*/ 970844 w 5480755"/>
              <a:gd name="connsiteY1" fmla="*/ 2510773 h 2643508"/>
              <a:gd name="connsiteX2" fmla="*/ 1535289 w 5480755"/>
              <a:gd name="connsiteY2" fmla="*/ 1946328 h 2643508"/>
              <a:gd name="connsiteX3" fmla="*/ 2037644 w 5480755"/>
              <a:gd name="connsiteY3" fmla="*/ 913395 h 2643508"/>
              <a:gd name="connsiteX4" fmla="*/ 2464600 w 5480755"/>
              <a:gd name="connsiteY4" fmla="*/ 140694 h 2643508"/>
              <a:gd name="connsiteX5" fmla="*/ 3070577 w 5480755"/>
              <a:gd name="connsiteY5" fmla="*/ 140106 h 2643508"/>
              <a:gd name="connsiteX6" fmla="*/ 3510844 w 5480755"/>
              <a:gd name="connsiteY6" fmla="*/ 1201262 h 2643508"/>
              <a:gd name="connsiteX7" fmla="*/ 4013200 w 5480755"/>
              <a:gd name="connsiteY7" fmla="*/ 2064862 h 2643508"/>
              <a:gd name="connsiteX8" fmla="*/ 4526844 w 5480755"/>
              <a:gd name="connsiteY8" fmla="*/ 2538995 h 2643508"/>
              <a:gd name="connsiteX9" fmla="*/ 4916311 w 5480755"/>
              <a:gd name="connsiteY9" fmla="*/ 2640595 h 2643508"/>
              <a:gd name="connsiteX10" fmla="*/ 5480755 w 5480755"/>
              <a:gd name="connsiteY10" fmla="*/ 2623662 h 2643508"/>
              <a:gd name="connsiteX0" fmla="*/ 0 w 5480755"/>
              <a:gd name="connsiteY0" fmla="*/ 2694352 h 2697265"/>
              <a:gd name="connsiteX1" fmla="*/ 970844 w 5480755"/>
              <a:gd name="connsiteY1" fmla="*/ 2564530 h 2697265"/>
              <a:gd name="connsiteX2" fmla="*/ 1535289 w 5480755"/>
              <a:gd name="connsiteY2" fmla="*/ 2000085 h 2697265"/>
              <a:gd name="connsiteX3" fmla="*/ 2037644 w 5480755"/>
              <a:gd name="connsiteY3" fmla="*/ 967152 h 2697265"/>
              <a:gd name="connsiteX4" fmla="*/ 2467578 w 5480755"/>
              <a:gd name="connsiteY4" fmla="*/ 111053 h 2697265"/>
              <a:gd name="connsiteX5" fmla="*/ 3070577 w 5480755"/>
              <a:gd name="connsiteY5" fmla="*/ 193863 h 2697265"/>
              <a:gd name="connsiteX6" fmla="*/ 3510844 w 5480755"/>
              <a:gd name="connsiteY6" fmla="*/ 1255019 h 2697265"/>
              <a:gd name="connsiteX7" fmla="*/ 4013200 w 5480755"/>
              <a:gd name="connsiteY7" fmla="*/ 2118619 h 2697265"/>
              <a:gd name="connsiteX8" fmla="*/ 4526844 w 5480755"/>
              <a:gd name="connsiteY8" fmla="*/ 2592752 h 2697265"/>
              <a:gd name="connsiteX9" fmla="*/ 4916311 w 5480755"/>
              <a:gd name="connsiteY9" fmla="*/ 2694352 h 2697265"/>
              <a:gd name="connsiteX10" fmla="*/ 5480755 w 5480755"/>
              <a:gd name="connsiteY10" fmla="*/ 2677419 h 2697265"/>
              <a:gd name="connsiteX0" fmla="*/ 0 w 5480755"/>
              <a:gd name="connsiteY0" fmla="*/ 2715319 h 2718232"/>
              <a:gd name="connsiteX1" fmla="*/ 970844 w 5480755"/>
              <a:gd name="connsiteY1" fmla="*/ 2585497 h 2718232"/>
              <a:gd name="connsiteX2" fmla="*/ 1535289 w 5480755"/>
              <a:gd name="connsiteY2" fmla="*/ 2021052 h 2718232"/>
              <a:gd name="connsiteX3" fmla="*/ 2037644 w 5480755"/>
              <a:gd name="connsiteY3" fmla="*/ 988119 h 2718232"/>
              <a:gd name="connsiteX4" fmla="*/ 2467578 w 5480755"/>
              <a:gd name="connsiteY4" fmla="*/ 132020 h 2718232"/>
              <a:gd name="connsiteX5" fmla="*/ 3070577 w 5480755"/>
              <a:gd name="connsiteY5" fmla="*/ 214830 h 2718232"/>
              <a:gd name="connsiteX6" fmla="*/ 3510844 w 5480755"/>
              <a:gd name="connsiteY6" fmla="*/ 1275986 h 2718232"/>
              <a:gd name="connsiteX7" fmla="*/ 4013200 w 5480755"/>
              <a:gd name="connsiteY7" fmla="*/ 2139586 h 2718232"/>
              <a:gd name="connsiteX8" fmla="*/ 4526844 w 5480755"/>
              <a:gd name="connsiteY8" fmla="*/ 2613719 h 2718232"/>
              <a:gd name="connsiteX9" fmla="*/ 4916311 w 5480755"/>
              <a:gd name="connsiteY9" fmla="*/ 2715319 h 2718232"/>
              <a:gd name="connsiteX10" fmla="*/ 5480755 w 5480755"/>
              <a:gd name="connsiteY10" fmla="*/ 2698386 h 2718232"/>
              <a:gd name="connsiteX0" fmla="*/ 0 w 5480755"/>
              <a:gd name="connsiteY0" fmla="*/ 2772162 h 2775075"/>
              <a:gd name="connsiteX1" fmla="*/ 970844 w 5480755"/>
              <a:gd name="connsiteY1" fmla="*/ 2642340 h 2775075"/>
              <a:gd name="connsiteX2" fmla="*/ 1535289 w 5480755"/>
              <a:gd name="connsiteY2" fmla="*/ 2077895 h 2775075"/>
              <a:gd name="connsiteX3" fmla="*/ 2037644 w 5480755"/>
              <a:gd name="connsiteY3" fmla="*/ 1044962 h 2775075"/>
              <a:gd name="connsiteX4" fmla="*/ 2467578 w 5480755"/>
              <a:gd name="connsiteY4" fmla="*/ 188863 h 2775075"/>
              <a:gd name="connsiteX5" fmla="*/ 2921652 w 5480755"/>
              <a:gd name="connsiteY5" fmla="*/ 137640 h 2775075"/>
              <a:gd name="connsiteX6" fmla="*/ 3510844 w 5480755"/>
              <a:gd name="connsiteY6" fmla="*/ 1332829 h 2775075"/>
              <a:gd name="connsiteX7" fmla="*/ 4013200 w 5480755"/>
              <a:gd name="connsiteY7" fmla="*/ 2196429 h 2775075"/>
              <a:gd name="connsiteX8" fmla="*/ 4526844 w 5480755"/>
              <a:gd name="connsiteY8" fmla="*/ 2670562 h 2775075"/>
              <a:gd name="connsiteX9" fmla="*/ 4916311 w 5480755"/>
              <a:gd name="connsiteY9" fmla="*/ 2772162 h 2775075"/>
              <a:gd name="connsiteX10" fmla="*/ 5480755 w 5480755"/>
              <a:gd name="connsiteY10" fmla="*/ 2755229 h 2775075"/>
              <a:gd name="connsiteX0" fmla="*/ 0 w 5480755"/>
              <a:gd name="connsiteY0" fmla="*/ 2702537 h 2705450"/>
              <a:gd name="connsiteX1" fmla="*/ 970844 w 5480755"/>
              <a:gd name="connsiteY1" fmla="*/ 2572715 h 2705450"/>
              <a:gd name="connsiteX2" fmla="*/ 1535289 w 5480755"/>
              <a:gd name="connsiteY2" fmla="*/ 2008270 h 2705450"/>
              <a:gd name="connsiteX3" fmla="*/ 2037644 w 5480755"/>
              <a:gd name="connsiteY3" fmla="*/ 975337 h 2705450"/>
              <a:gd name="connsiteX4" fmla="*/ 2467578 w 5480755"/>
              <a:gd name="connsiteY4" fmla="*/ 119238 h 2705450"/>
              <a:gd name="connsiteX5" fmla="*/ 3064620 w 5480755"/>
              <a:gd name="connsiteY5" fmla="*/ 175241 h 2705450"/>
              <a:gd name="connsiteX6" fmla="*/ 3510844 w 5480755"/>
              <a:gd name="connsiteY6" fmla="*/ 1263204 h 2705450"/>
              <a:gd name="connsiteX7" fmla="*/ 4013200 w 5480755"/>
              <a:gd name="connsiteY7" fmla="*/ 2126804 h 2705450"/>
              <a:gd name="connsiteX8" fmla="*/ 4526844 w 5480755"/>
              <a:gd name="connsiteY8" fmla="*/ 2600937 h 2705450"/>
              <a:gd name="connsiteX9" fmla="*/ 4916311 w 5480755"/>
              <a:gd name="connsiteY9" fmla="*/ 2702537 h 2705450"/>
              <a:gd name="connsiteX10" fmla="*/ 5480755 w 5480755"/>
              <a:gd name="connsiteY10" fmla="*/ 2685604 h 2705450"/>
              <a:gd name="connsiteX0" fmla="*/ 0 w 5480755"/>
              <a:gd name="connsiteY0" fmla="*/ 2772625 h 2775538"/>
              <a:gd name="connsiteX1" fmla="*/ 970844 w 5480755"/>
              <a:gd name="connsiteY1" fmla="*/ 2642803 h 2775538"/>
              <a:gd name="connsiteX2" fmla="*/ 1535289 w 5480755"/>
              <a:gd name="connsiteY2" fmla="*/ 2078358 h 2775538"/>
              <a:gd name="connsiteX3" fmla="*/ 2037644 w 5480755"/>
              <a:gd name="connsiteY3" fmla="*/ 1045425 h 2775538"/>
              <a:gd name="connsiteX4" fmla="*/ 2467578 w 5480755"/>
              <a:gd name="connsiteY4" fmla="*/ 189326 h 2775538"/>
              <a:gd name="connsiteX5" fmla="*/ 3064620 w 5480755"/>
              <a:gd name="connsiteY5" fmla="*/ 245329 h 2775538"/>
              <a:gd name="connsiteX6" fmla="*/ 3510844 w 5480755"/>
              <a:gd name="connsiteY6" fmla="*/ 1333292 h 2775538"/>
              <a:gd name="connsiteX7" fmla="*/ 4013200 w 5480755"/>
              <a:gd name="connsiteY7" fmla="*/ 2196892 h 2775538"/>
              <a:gd name="connsiteX8" fmla="*/ 4526844 w 5480755"/>
              <a:gd name="connsiteY8" fmla="*/ 2671025 h 2775538"/>
              <a:gd name="connsiteX9" fmla="*/ 4916311 w 5480755"/>
              <a:gd name="connsiteY9" fmla="*/ 2772625 h 2775538"/>
              <a:gd name="connsiteX10" fmla="*/ 5480755 w 5480755"/>
              <a:gd name="connsiteY10" fmla="*/ 2755692 h 2775538"/>
              <a:gd name="connsiteX0" fmla="*/ 0 w 5480755"/>
              <a:gd name="connsiteY0" fmla="*/ 2743332 h 2746245"/>
              <a:gd name="connsiteX1" fmla="*/ 970844 w 5480755"/>
              <a:gd name="connsiteY1" fmla="*/ 2613510 h 2746245"/>
              <a:gd name="connsiteX2" fmla="*/ 1535289 w 5480755"/>
              <a:gd name="connsiteY2" fmla="*/ 2049065 h 2746245"/>
              <a:gd name="connsiteX3" fmla="*/ 2037644 w 5480755"/>
              <a:gd name="connsiteY3" fmla="*/ 1016132 h 2746245"/>
              <a:gd name="connsiteX4" fmla="*/ 2467578 w 5480755"/>
              <a:gd name="connsiteY4" fmla="*/ 160033 h 2746245"/>
              <a:gd name="connsiteX5" fmla="*/ 3008029 w 5480755"/>
              <a:gd name="connsiteY5" fmla="*/ 150509 h 2746245"/>
              <a:gd name="connsiteX6" fmla="*/ 3510844 w 5480755"/>
              <a:gd name="connsiteY6" fmla="*/ 1303999 h 2746245"/>
              <a:gd name="connsiteX7" fmla="*/ 4013200 w 5480755"/>
              <a:gd name="connsiteY7" fmla="*/ 2167599 h 2746245"/>
              <a:gd name="connsiteX8" fmla="*/ 4526844 w 5480755"/>
              <a:gd name="connsiteY8" fmla="*/ 2641732 h 2746245"/>
              <a:gd name="connsiteX9" fmla="*/ 4916311 w 5480755"/>
              <a:gd name="connsiteY9" fmla="*/ 2743332 h 2746245"/>
              <a:gd name="connsiteX10" fmla="*/ 5480755 w 5480755"/>
              <a:gd name="connsiteY10" fmla="*/ 2726399 h 2746245"/>
              <a:gd name="connsiteX0" fmla="*/ 0 w 5480755"/>
              <a:gd name="connsiteY0" fmla="*/ 2733540 h 2736453"/>
              <a:gd name="connsiteX1" fmla="*/ 970844 w 5480755"/>
              <a:gd name="connsiteY1" fmla="*/ 2603718 h 2736453"/>
              <a:gd name="connsiteX2" fmla="*/ 1535289 w 5480755"/>
              <a:gd name="connsiteY2" fmla="*/ 2039273 h 2736453"/>
              <a:gd name="connsiteX3" fmla="*/ 2037644 w 5480755"/>
              <a:gd name="connsiteY3" fmla="*/ 1006340 h 2736453"/>
              <a:gd name="connsiteX4" fmla="*/ 2467578 w 5480755"/>
              <a:gd name="connsiteY4" fmla="*/ 150241 h 2736453"/>
              <a:gd name="connsiteX5" fmla="*/ 3011008 w 5480755"/>
              <a:gd name="connsiteY5" fmla="*/ 155609 h 2736453"/>
              <a:gd name="connsiteX6" fmla="*/ 3510844 w 5480755"/>
              <a:gd name="connsiteY6" fmla="*/ 1294207 h 2736453"/>
              <a:gd name="connsiteX7" fmla="*/ 4013200 w 5480755"/>
              <a:gd name="connsiteY7" fmla="*/ 2157807 h 2736453"/>
              <a:gd name="connsiteX8" fmla="*/ 4526844 w 5480755"/>
              <a:gd name="connsiteY8" fmla="*/ 2631940 h 2736453"/>
              <a:gd name="connsiteX9" fmla="*/ 4916311 w 5480755"/>
              <a:gd name="connsiteY9" fmla="*/ 2733540 h 2736453"/>
              <a:gd name="connsiteX10" fmla="*/ 5480755 w 5480755"/>
              <a:gd name="connsiteY10" fmla="*/ 2716607 h 2736453"/>
              <a:gd name="connsiteX0" fmla="*/ 0 w 5480755"/>
              <a:gd name="connsiteY0" fmla="*/ 2775138 h 2778051"/>
              <a:gd name="connsiteX1" fmla="*/ 970844 w 5480755"/>
              <a:gd name="connsiteY1" fmla="*/ 2645316 h 2778051"/>
              <a:gd name="connsiteX2" fmla="*/ 1535289 w 5480755"/>
              <a:gd name="connsiteY2" fmla="*/ 2080871 h 2778051"/>
              <a:gd name="connsiteX3" fmla="*/ 2037644 w 5480755"/>
              <a:gd name="connsiteY3" fmla="*/ 1047938 h 2778051"/>
              <a:gd name="connsiteX4" fmla="*/ 2467578 w 5480755"/>
              <a:gd name="connsiteY4" fmla="*/ 191839 h 2778051"/>
              <a:gd name="connsiteX5" fmla="*/ 3011008 w 5480755"/>
              <a:gd name="connsiteY5" fmla="*/ 197207 h 2778051"/>
              <a:gd name="connsiteX6" fmla="*/ 3510844 w 5480755"/>
              <a:gd name="connsiteY6" fmla="*/ 1335805 h 2778051"/>
              <a:gd name="connsiteX7" fmla="*/ 4013200 w 5480755"/>
              <a:gd name="connsiteY7" fmla="*/ 2199405 h 2778051"/>
              <a:gd name="connsiteX8" fmla="*/ 4526844 w 5480755"/>
              <a:gd name="connsiteY8" fmla="*/ 2673538 h 2778051"/>
              <a:gd name="connsiteX9" fmla="*/ 4916311 w 5480755"/>
              <a:gd name="connsiteY9" fmla="*/ 2775138 h 2778051"/>
              <a:gd name="connsiteX10" fmla="*/ 5480755 w 5480755"/>
              <a:gd name="connsiteY10" fmla="*/ 2758205 h 2778051"/>
              <a:gd name="connsiteX0" fmla="*/ 0 w 5480755"/>
              <a:gd name="connsiteY0" fmla="*/ 2788045 h 2790958"/>
              <a:gd name="connsiteX1" fmla="*/ 970844 w 5480755"/>
              <a:gd name="connsiteY1" fmla="*/ 2658223 h 2790958"/>
              <a:gd name="connsiteX2" fmla="*/ 1535289 w 5480755"/>
              <a:gd name="connsiteY2" fmla="*/ 2093778 h 2790958"/>
              <a:gd name="connsiteX3" fmla="*/ 1957225 w 5480755"/>
              <a:gd name="connsiteY3" fmla="*/ 1314017 h 2790958"/>
              <a:gd name="connsiteX4" fmla="*/ 2467578 w 5480755"/>
              <a:gd name="connsiteY4" fmla="*/ 204746 h 2790958"/>
              <a:gd name="connsiteX5" fmla="*/ 3011008 w 5480755"/>
              <a:gd name="connsiteY5" fmla="*/ 210114 h 2790958"/>
              <a:gd name="connsiteX6" fmla="*/ 3510844 w 5480755"/>
              <a:gd name="connsiteY6" fmla="*/ 1348712 h 2790958"/>
              <a:gd name="connsiteX7" fmla="*/ 4013200 w 5480755"/>
              <a:gd name="connsiteY7" fmla="*/ 2212312 h 2790958"/>
              <a:gd name="connsiteX8" fmla="*/ 4526844 w 5480755"/>
              <a:gd name="connsiteY8" fmla="*/ 2686445 h 2790958"/>
              <a:gd name="connsiteX9" fmla="*/ 4916311 w 5480755"/>
              <a:gd name="connsiteY9" fmla="*/ 2788045 h 2790958"/>
              <a:gd name="connsiteX10" fmla="*/ 5480755 w 5480755"/>
              <a:gd name="connsiteY10" fmla="*/ 2771112 h 2790958"/>
              <a:gd name="connsiteX0" fmla="*/ 0 w 5480755"/>
              <a:gd name="connsiteY0" fmla="*/ 2780098 h 2783011"/>
              <a:gd name="connsiteX1" fmla="*/ 970844 w 5480755"/>
              <a:gd name="connsiteY1" fmla="*/ 2650276 h 2783011"/>
              <a:gd name="connsiteX2" fmla="*/ 1535289 w 5480755"/>
              <a:gd name="connsiteY2" fmla="*/ 2085831 h 2783011"/>
              <a:gd name="connsiteX3" fmla="*/ 1957225 w 5480755"/>
              <a:gd name="connsiteY3" fmla="*/ 1306070 h 2783011"/>
              <a:gd name="connsiteX4" fmla="*/ 2542040 w 5480755"/>
              <a:gd name="connsiteY4" fmla="*/ 104466 h 2783011"/>
              <a:gd name="connsiteX5" fmla="*/ 3011008 w 5480755"/>
              <a:gd name="connsiteY5" fmla="*/ 202167 h 2783011"/>
              <a:gd name="connsiteX6" fmla="*/ 3510844 w 5480755"/>
              <a:gd name="connsiteY6" fmla="*/ 1340765 h 2783011"/>
              <a:gd name="connsiteX7" fmla="*/ 4013200 w 5480755"/>
              <a:gd name="connsiteY7" fmla="*/ 2204365 h 2783011"/>
              <a:gd name="connsiteX8" fmla="*/ 4526844 w 5480755"/>
              <a:gd name="connsiteY8" fmla="*/ 2678498 h 2783011"/>
              <a:gd name="connsiteX9" fmla="*/ 4916311 w 5480755"/>
              <a:gd name="connsiteY9" fmla="*/ 2780098 h 2783011"/>
              <a:gd name="connsiteX10" fmla="*/ 5480755 w 5480755"/>
              <a:gd name="connsiteY10" fmla="*/ 2763165 h 2783011"/>
              <a:gd name="connsiteX0" fmla="*/ 0 w 5480755"/>
              <a:gd name="connsiteY0" fmla="*/ 2813670 h 2816583"/>
              <a:gd name="connsiteX1" fmla="*/ 970844 w 5480755"/>
              <a:gd name="connsiteY1" fmla="*/ 2683848 h 2816583"/>
              <a:gd name="connsiteX2" fmla="*/ 1535289 w 5480755"/>
              <a:gd name="connsiteY2" fmla="*/ 2119403 h 2816583"/>
              <a:gd name="connsiteX3" fmla="*/ 1957225 w 5480755"/>
              <a:gd name="connsiteY3" fmla="*/ 1339642 h 2816583"/>
              <a:gd name="connsiteX4" fmla="*/ 2542040 w 5480755"/>
              <a:gd name="connsiteY4" fmla="*/ 138038 h 2816583"/>
              <a:gd name="connsiteX5" fmla="*/ 2975266 w 5480755"/>
              <a:gd name="connsiteY5" fmla="*/ 164255 h 2816583"/>
              <a:gd name="connsiteX6" fmla="*/ 3510844 w 5480755"/>
              <a:gd name="connsiteY6" fmla="*/ 1374337 h 2816583"/>
              <a:gd name="connsiteX7" fmla="*/ 4013200 w 5480755"/>
              <a:gd name="connsiteY7" fmla="*/ 2237937 h 2816583"/>
              <a:gd name="connsiteX8" fmla="*/ 4526844 w 5480755"/>
              <a:gd name="connsiteY8" fmla="*/ 2712070 h 2816583"/>
              <a:gd name="connsiteX9" fmla="*/ 4916311 w 5480755"/>
              <a:gd name="connsiteY9" fmla="*/ 2813670 h 2816583"/>
              <a:gd name="connsiteX10" fmla="*/ 5480755 w 5480755"/>
              <a:gd name="connsiteY10" fmla="*/ 2796737 h 2816583"/>
              <a:gd name="connsiteX0" fmla="*/ 0 w 5480755"/>
              <a:gd name="connsiteY0" fmla="*/ 2804520 h 2807433"/>
              <a:gd name="connsiteX1" fmla="*/ 970844 w 5480755"/>
              <a:gd name="connsiteY1" fmla="*/ 2674698 h 2807433"/>
              <a:gd name="connsiteX2" fmla="*/ 1535289 w 5480755"/>
              <a:gd name="connsiteY2" fmla="*/ 2110253 h 2807433"/>
              <a:gd name="connsiteX3" fmla="*/ 1957225 w 5480755"/>
              <a:gd name="connsiteY3" fmla="*/ 1330492 h 2807433"/>
              <a:gd name="connsiteX4" fmla="*/ 2542040 w 5480755"/>
              <a:gd name="connsiteY4" fmla="*/ 128888 h 2807433"/>
              <a:gd name="connsiteX5" fmla="*/ 2966331 w 5480755"/>
              <a:gd name="connsiteY5" fmla="*/ 172976 h 2807433"/>
              <a:gd name="connsiteX6" fmla="*/ 3510844 w 5480755"/>
              <a:gd name="connsiteY6" fmla="*/ 1365187 h 2807433"/>
              <a:gd name="connsiteX7" fmla="*/ 4013200 w 5480755"/>
              <a:gd name="connsiteY7" fmla="*/ 2228787 h 2807433"/>
              <a:gd name="connsiteX8" fmla="*/ 4526844 w 5480755"/>
              <a:gd name="connsiteY8" fmla="*/ 2702920 h 2807433"/>
              <a:gd name="connsiteX9" fmla="*/ 4916311 w 5480755"/>
              <a:gd name="connsiteY9" fmla="*/ 2804520 h 2807433"/>
              <a:gd name="connsiteX10" fmla="*/ 5480755 w 5480755"/>
              <a:gd name="connsiteY10" fmla="*/ 2787587 h 2807433"/>
              <a:gd name="connsiteX0" fmla="*/ 0 w 5480755"/>
              <a:gd name="connsiteY0" fmla="*/ 2804520 h 2811015"/>
              <a:gd name="connsiteX1" fmla="*/ 970844 w 5480755"/>
              <a:gd name="connsiteY1" fmla="*/ 2674698 h 2811015"/>
              <a:gd name="connsiteX2" fmla="*/ 1535289 w 5480755"/>
              <a:gd name="connsiteY2" fmla="*/ 2110253 h 2811015"/>
              <a:gd name="connsiteX3" fmla="*/ 1957225 w 5480755"/>
              <a:gd name="connsiteY3" fmla="*/ 1330492 h 2811015"/>
              <a:gd name="connsiteX4" fmla="*/ 2542040 w 5480755"/>
              <a:gd name="connsiteY4" fmla="*/ 128888 h 2811015"/>
              <a:gd name="connsiteX5" fmla="*/ 2966331 w 5480755"/>
              <a:gd name="connsiteY5" fmla="*/ 172976 h 2811015"/>
              <a:gd name="connsiteX6" fmla="*/ 3510844 w 5480755"/>
              <a:gd name="connsiteY6" fmla="*/ 1365187 h 2811015"/>
              <a:gd name="connsiteX7" fmla="*/ 4013200 w 5480755"/>
              <a:gd name="connsiteY7" fmla="*/ 2228787 h 2811015"/>
              <a:gd name="connsiteX8" fmla="*/ 4526844 w 5480755"/>
              <a:gd name="connsiteY8" fmla="*/ 2702920 h 2811015"/>
              <a:gd name="connsiteX9" fmla="*/ 4916311 w 5480755"/>
              <a:gd name="connsiteY9" fmla="*/ 2804520 h 2811015"/>
              <a:gd name="connsiteX10" fmla="*/ 5480755 w 5480755"/>
              <a:gd name="connsiteY10" fmla="*/ 2808437 h 28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80755" h="2811015">
                <a:moveTo>
                  <a:pt x="0" y="2804520"/>
                </a:moveTo>
                <a:cubicBezTo>
                  <a:pt x="357481" y="2797464"/>
                  <a:pt x="714963" y="2790409"/>
                  <a:pt x="970844" y="2674698"/>
                </a:cubicBezTo>
                <a:cubicBezTo>
                  <a:pt x="1226725" y="2558987"/>
                  <a:pt x="1370892" y="2334287"/>
                  <a:pt x="1535289" y="2110253"/>
                </a:cubicBezTo>
                <a:cubicBezTo>
                  <a:pt x="1699686" y="1886219"/>
                  <a:pt x="1789433" y="1660720"/>
                  <a:pt x="1957225" y="1330492"/>
                </a:cubicBezTo>
                <a:cubicBezTo>
                  <a:pt x="2125017" y="1000265"/>
                  <a:pt x="2373856" y="321807"/>
                  <a:pt x="2542040" y="128888"/>
                </a:cubicBezTo>
                <a:cubicBezTo>
                  <a:pt x="2710224" y="-64031"/>
                  <a:pt x="2804864" y="-33074"/>
                  <a:pt x="2966331" y="172976"/>
                </a:cubicBezTo>
                <a:cubicBezTo>
                  <a:pt x="3127798" y="379026"/>
                  <a:pt x="3336366" y="1022552"/>
                  <a:pt x="3510844" y="1365187"/>
                </a:cubicBezTo>
                <a:cubicBezTo>
                  <a:pt x="3685322" y="1707822"/>
                  <a:pt x="3843867" y="2005832"/>
                  <a:pt x="4013200" y="2228787"/>
                </a:cubicBezTo>
                <a:cubicBezTo>
                  <a:pt x="4182533" y="2451742"/>
                  <a:pt x="4376326" y="2606964"/>
                  <a:pt x="4526844" y="2702920"/>
                </a:cubicBezTo>
                <a:cubicBezTo>
                  <a:pt x="4677363" y="2798875"/>
                  <a:pt x="4757326" y="2786934"/>
                  <a:pt x="4916311" y="2804520"/>
                </a:cubicBezTo>
                <a:cubicBezTo>
                  <a:pt x="5075296" y="2822106"/>
                  <a:pt x="5298251" y="2797148"/>
                  <a:pt x="5480755" y="2808437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3155280-228B-4910-B8ED-8128A31C6458}"/>
              </a:ext>
            </a:extLst>
          </p:cNvPr>
          <p:cNvSpPr/>
          <p:nvPr/>
        </p:nvSpPr>
        <p:spPr>
          <a:xfrm>
            <a:off x="-9085550" y="1539374"/>
            <a:ext cx="16912210" cy="2811015"/>
          </a:xfrm>
          <a:custGeom>
            <a:avLst/>
            <a:gdLst>
              <a:gd name="connsiteX0" fmla="*/ 0 w 5480755"/>
              <a:gd name="connsiteY0" fmla="*/ 2775668 h 2778581"/>
              <a:gd name="connsiteX1" fmla="*/ 970844 w 5480755"/>
              <a:gd name="connsiteY1" fmla="*/ 2645846 h 2778581"/>
              <a:gd name="connsiteX2" fmla="*/ 1535289 w 5480755"/>
              <a:gd name="connsiteY2" fmla="*/ 2081401 h 2778581"/>
              <a:gd name="connsiteX3" fmla="*/ 2037644 w 5480755"/>
              <a:gd name="connsiteY3" fmla="*/ 1048468 h 2778581"/>
              <a:gd name="connsiteX4" fmla="*/ 2556933 w 5480755"/>
              <a:gd name="connsiteY4" fmla="*/ 49401 h 2778581"/>
              <a:gd name="connsiteX5" fmla="*/ 3070577 w 5480755"/>
              <a:gd name="connsiteY5" fmla="*/ 275179 h 2778581"/>
              <a:gd name="connsiteX6" fmla="*/ 3510844 w 5480755"/>
              <a:gd name="connsiteY6" fmla="*/ 1336335 h 2778581"/>
              <a:gd name="connsiteX7" fmla="*/ 4013200 w 5480755"/>
              <a:gd name="connsiteY7" fmla="*/ 2199935 h 2778581"/>
              <a:gd name="connsiteX8" fmla="*/ 4526844 w 5480755"/>
              <a:gd name="connsiteY8" fmla="*/ 2674068 h 2778581"/>
              <a:gd name="connsiteX9" fmla="*/ 4916311 w 5480755"/>
              <a:gd name="connsiteY9" fmla="*/ 2775668 h 2778581"/>
              <a:gd name="connsiteX10" fmla="*/ 5480755 w 5480755"/>
              <a:gd name="connsiteY10" fmla="*/ 2758735 h 2778581"/>
              <a:gd name="connsiteX0" fmla="*/ 0 w 5480755"/>
              <a:gd name="connsiteY0" fmla="*/ 2615540 h 2618453"/>
              <a:gd name="connsiteX1" fmla="*/ 970844 w 5480755"/>
              <a:gd name="connsiteY1" fmla="*/ 2485718 h 2618453"/>
              <a:gd name="connsiteX2" fmla="*/ 1535289 w 5480755"/>
              <a:gd name="connsiteY2" fmla="*/ 1921273 h 2618453"/>
              <a:gd name="connsiteX3" fmla="*/ 2037644 w 5480755"/>
              <a:gd name="connsiteY3" fmla="*/ 888340 h 2618453"/>
              <a:gd name="connsiteX4" fmla="*/ 2464600 w 5480755"/>
              <a:gd name="connsiteY4" fmla="*/ 115639 h 2618453"/>
              <a:gd name="connsiteX5" fmla="*/ 3070577 w 5480755"/>
              <a:gd name="connsiteY5" fmla="*/ 115051 h 2618453"/>
              <a:gd name="connsiteX6" fmla="*/ 3510844 w 5480755"/>
              <a:gd name="connsiteY6" fmla="*/ 1176207 h 2618453"/>
              <a:gd name="connsiteX7" fmla="*/ 4013200 w 5480755"/>
              <a:gd name="connsiteY7" fmla="*/ 2039807 h 2618453"/>
              <a:gd name="connsiteX8" fmla="*/ 4526844 w 5480755"/>
              <a:gd name="connsiteY8" fmla="*/ 2513940 h 2618453"/>
              <a:gd name="connsiteX9" fmla="*/ 4916311 w 5480755"/>
              <a:gd name="connsiteY9" fmla="*/ 2615540 h 2618453"/>
              <a:gd name="connsiteX10" fmla="*/ 5480755 w 5480755"/>
              <a:gd name="connsiteY10" fmla="*/ 2598607 h 2618453"/>
              <a:gd name="connsiteX0" fmla="*/ 0 w 5480755"/>
              <a:gd name="connsiteY0" fmla="*/ 2637177 h 2640090"/>
              <a:gd name="connsiteX1" fmla="*/ 970844 w 5480755"/>
              <a:gd name="connsiteY1" fmla="*/ 2507355 h 2640090"/>
              <a:gd name="connsiteX2" fmla="*/ 1535289 w 5480755"/>
              <a:gd name="connsiteY2" fmla="*/ 1942910 h 2640090"/>
              <a:gd name="connsiteX3" fmla="*/ 2037644 w 5480755"/>
              <a:gd name="connsiteY3" fmla="*/ 909977 h 2640090"/>
              <a:gd name="connsiteX4" fmla="*/ 2464600 w 5480755"/>
              <a:gd name="connsiteY4" fmla="*/ 137276 h 2640090"/>
              <a:gd name="connsiteX5" fmla="*/ 3070577 w 5480755"/>
              <a:gd name="connsiteY5" fmla="*/ 136688 h 2640090"/>
              <a:gd name="connsiteX6" fmla="*/ 3510844 w 5480755"/>
              <a:gd name="connsiteY6" fmla="*/ 1197844 h 2640090"/>
              <a:gd name="connsiteX7" fmla="*/ 4013200 w 5480755"/>
              <a:gd name="connsiteY7" fmla="*/ 2061444 h 2640090"/>
              <a:gd name="connsiteX8" fmla="*/ 4526844 w 5480755"/>
              <a:gd name="connsiteY8" fmla="*/ 2535577 h 2640090"/>
              <a:gd name="connsiteX9" fmla="*/ 4916311 w 5480755"/>
              <a:gd name="connsiteY9" fmla="*/ 2637177 h 2640090"/>
              <a:gd name="connsiteX10" fmla="*/ 5480755 w 5480755"/>
              <a:gd name="connsiteY10" fmla="*/ 2620244 h 2640090"/>
              <a:gd name="connsiteX0" fmla="*/ 0 w 5480755"/>
              <a:gd name="connsiteY0" fmla="*/ 2640595 h 2643508"/>
              <a:gd name="connsiteX1" fmla="*/ 970844 w 5480755"/>
              <a:gd name="connsiteY1" fmla="*/ 2510773 h 2643508"/>
              <a:gd name="connsiteX2" fmla="*/ 1535289 w 5480755"/>
              <a:gd name="connsiteY2" fmla="*/ 1946328 h 2643508"/>
              <a:gd name="connsiteX3" fmla="*/ 2037644 w 5480755"/>
              <a:gd name="connsiteY3" fmla="*/ 913395 h 2643508"/>
              <a:gd name="connsiteX4" fmla="*/ 2464600 w 5480755"/>
              <a:gd name="connsiteY4" fmla="*/ 140694 h 2643508"/>
              <a:gd name="connsiteX5" fmla="*/ 3070577 w 5480755"/>
              <a:gd name="connsiteY5" fmla="*/ 140106 h 2643508"/>
              <a:gd name="connsiteX6" fmla="*/ 3510844 w 5480755"/>
              <a:gd name="connsiteY6" fmla="*/ 1201262 h 2643508"/>
              <a:gd name="connsiteX7" fmla="*/ 4013200 w 5480755"/>
              <a:gd name="connsiteY7" fmla="*/ 2064862 h 2643508"/>
              <a:gd name="connsiteX8" fmla="*/ 4526844 w 5480755"/>
              <a:gd name="connsiteY8" fmla="*/ 2538995 h 2643508"/>
              <a:gd name="connsiteX9" fmla="*/ 4916311 w 5480755"/>
              <a:gd name="connsiteY9" fmla="*/ 2640595 h 2643508"/>
              <a:gd name="connsiteX10" fmla="*/ 5480755 w 5480755"/>
              <a:gd name="connsiteY10" fmla="*/ 2623662 h 2643508"/>
              <a:gd name="connsiteX0" fmla="*/ 0 w 5480755"/>
              <a:gd name="connsiteY0" fmla="*/ 2694352 h 2697265"/>
              <a:gd name="connsiteX1" fmla="*/ 970844 w 5480755"/>
              <a:gd name="connsiteY1" fmla="*/ 2564530 h 2697265"/>
              <a:gd name="connsiteX2" fmla="*/ 1535289 w 5480755"/>
              <a:gd name="connsiteY2" fmla="*/ 2000085 h 2697265"/>
              <a:gd name="connsiteX3" fmla="*/ 2037644 w 5480755"/>
              <a:gd name="connsiteY3" fmla="*/ 967152 h 2697265"/>
              <a:gd name="connsiteX4" fmla="*/ 2467578 w 5480755"/>
              <a:gd name="connsiteY4" fmla="*/ 111053 h 2697265"/>
              <a:gd name="connsiteX5" fmla="*/ 3070577 w 5480755"/>
              <a:gd name="connsiteY5" fmla="*/ 193863 h 2697265"/>
              <a:gd name="connsiteX6" fmla="*/ 3510844 w 5480755"/>
              <a:gd name="connsiteY6" fmla="*/ 1255019 h 2697265"/>
              <a:gd name="connsiteX7" fmla="*/ 4013200 w 5480755"/>
              <a:gd name="connsiteY7" fmla="*/ 2118619 h 2697265"/>
              <a:gd name="connsiteX8" fmla="*/ 4526844 w 5480755"/>
              <a:gd name="connsiteY8" fmla="*/ 2592752 h 2697265"/>
              <a:gd name="connsiteX9" fmla="*/ 4916311 w 5480755"/>
              <a:gd name="connsiteY9" fmla="*/ 2694352 h 2697265"/>
              <a:gd name="connsiteX10" fmla="*/ 5480755 w 5480755"/>
              <a:gd name="connsiteY10" fmla="*/ 2677419 h 2697265"/>
              <a:gd name="connsiteX0" fmla="*/ 0 w 5480755"/>
              <a:gd name="connsiteY0" fmla="*/ 2715319 h 2718232"/>
              <a:gd name="connsiteX1" fmla="*/ 970844 w 5480755"/>
              <a:gd name="connsiteY1" fmla="*/ 2585497 h 2718232"/>
              <a:gd name="connsiteX2" fmla="*/ 1535289 w 5480755"/>
              <a:gd name="connsiteY2" fmla="*/ 2021052 h 2718232"/>
              <a:gd name="connsiteX3" fmla="*/ 2037644 w 5480755"/>
              <a:gd name="connsiteY3" fmla="*/ 988119 h 2718232"/>
              <a:gd name="connsiteX4" fmla="*/ 2467578 w 5480755"/>
              <a:gd name="connsiteY4" fmla="*/ 132020 h 2718232"/>
              <a:gd name="connsiteX5" fmla="*/ 3070577 w 5480755"/>
              <a:gd name="connsiteY5" fmla="*/ 214830 h 2718232"/>
              <a:gd name="connsiteX6" fmla="*/ 3510844 w 5480755"/>
              <a:gd name="connsiteY6" fmla="*/ 1275986 h 2718232"/>
              <a:gd name="connsiteX7" fmla="*/ 4013200 w 5480755"/>
              <a:gd name="connsiteY7" fmla="*/ 2139586 h 2718232"/>
              <a:gd name="connsiteX8" fmla="*/ 4526844 w 5480755"/>
              <a:gd name="connsiteY8" fmla="*/ 2613719 h 2718232"/>
              <a:gd name="connsiteX9" fmla="*/ 4916311 w 5480755"/>
              <a:gd name="connsiteY9" fmla="*/ 2715319 h 2718232"/>
              <a:gd name="connsiteX10" fmla="*/ 5480755 w 5480755"/>
              <a:gd name="connsiteY10" fmla="*/ 2698386 h 2718232"/>
              <a:gd name="connsiteX0" fmla="*/ 0 w 5480755"/>
              <a:gd name="connsiteY0" fmla="*/ 2772162 h 2775075"/>
              <a:gd name="connsiteX1" fmla="*/ 970844 w 5480755"/>
              <a:gd name="connsiteY1" fmla="*/ 2642340 h 2775075"/>
              <a:gd name="connsiteX2" fmla="*/ 1535289 w 5480755"/>
              <a:gd name="connsiteY2" fmla="*/ 2077895 h 2775075"/>
              <a:gd name="connsiteX3" fmla="*/ 2037644 w 5480755"/>
              <a:gd name="connsiteY3" fmla="*/ 1044962 h 2775075"/>
              <a:gd name="connsiteX4" fmla="*/ 2467578 w 5480755"/>
              <a:gd name="connsiteY4" fmla="*/ 188863 h 2775075"/>
              <a:gd name="connsiteX5" fmla="*/ 2921652 w 5480755"/>
              <a:gd name="connsiteY5" fmla="*/ 137640 h 2775075"/>
              <a:gd name="connsiteX6" fmla="*/ 3510844 w 5480755"/>
              <a:gd name="connsiteY6" fmla="*/ 1332829 h 2775075"/>
              <a:gd name="connsiteX7" fmla="*/ 4013200 w 5480755"/>
              <a:gd name="connsiteY7" fmla="*/ 2196429 h 2775075"/>
              <a:gd name="connsiteX8" fmla="*/ 4526844 w 5480755"/>
              <a:gd name="connsiteY8" fmla="*/ 2670562 h 2775075"/>
              <a:gd name="connsiteX9" fmla="*/ 4916311 w 5480755"/>
              <a:gd name="connsiteY9" fmla="*/ 2772162 h 2775075"/>
              <a:gd name="connsiteX10" fmla="*/ 5480755 w 5480755"/>
              <a:gd name="connsiteY10" fmla="*/ 2755229 h 2775075"/>
              <a:gd name="connsiteX0" fmla="*/ 0 w 5480755"/>
              <a:gd name="connsiteY0" fmla="*/ 2702537 h 2705450"/>
              <a:gd name="connsiteX1" fmla="*/ 970844 w 5480755"/>
              <a:gd name="connsiteY1" fmla="*/ 2572715 h 2705450"/>
              <a:gd name="connsiteX2" fmla="*/ 1535289 w 5480755"/>
              <a:gd name="connsiteY2" fmla="*/ 2008270 h 2705450"/>
              <a:gd name="connsiteX3" fmla="*/ 2037644 w 5480755"/>
              <a:gd name="connsiteY3" fmla="*/ 975337 h 2705450"/>
              <a:gd name="connsiteX4" fmla="*/ 2467578 w 5480755"/>
              <a:gd name="connsiteY4" fmla="*/ 119238 h 2705450"/>
              <a:gd name="connsiteX5" fmla="*/ 3064620 w 5480755"/>
              <a:gd name="connsiteY5" fmla="*/ 175241 h 2705450"/>
              <a:gd name="connsiteX6" fmla="*/ 3510844 w 5480755"/>
              <a:gd name="connsiteY6" fmla="*/ 1263204 h 2705450"/>
              <a:gd name="connsiteX7" fmla="*/ 4013200 w 5480755"/>
              <a:gd name="connsiteY7" fmla="*/ 2126804 h 2705450"/>
              <a:gd name="connsiteX8" fmla="*/ 4526844 w 5480755"/>
              <a:gd name="connsiteY8" fmla="*/ 2600937 h 2705450"/>
              <a:gd name="connsiteX9" fmla="*/ 4916311 w 5480755"/>
              <a:gd name="connsiteY9" fmla="*/ 2702537 h 2705450"/>
              <a:gd name="connsiteX10" fmla="*/ 5480755 w 5480755"/>
              <a:gd name="connsiteY10" fmla="*/ 2685604 h 2705450"/>
              <a:gd name="connsiteX0" fmla="*/ 0 w 5480755"/>
              <a:gd name="connsiteY0" fmla="*/ 2772625 h 2775538"/>
              <a:gd name="connsiteX1" fmla="*/ 970844 w 5480755"/>
              <a:gd name="connsiteY1" fmla="*/ 2642803 h 2775538"/>
              <a:gd name="connsiteX2" fmla="*/ 1535289 w 5480755"/>
              <a:gd name="connsiteY2" fmla="*/ 2078358 h 2775538"/>
              <a:gd name="connsiteX3" fmla="*/ 2037644 w 5480755"/>
              <a:gd name="connsiteY3" fmla="*/ 1045425 h 2775538"/>
              <a:gd name="connsiteX4" fmla="*/ 2467578 w 5480755"/>
              <a:gd name="connsiteY4" fmla="*/ 189326 h 2775538"/>
              <a:gd name="connsiteX5" fmla="*/ 3064620 w 5480755"/>
              <a:gd name="connsiteY5" fmla="*/ 245329 h 2775538"/>
              <a:gd name="connsiteX6" fmla="*/ 3510844 w 5480755"/>
              <a:gd name="connsiteY6" fmla="*/ 1333292 h 2775538"/>
              <a:gd name="connsiteX7" fmla="*/ 4013200 w 5480755"/>
              <a:gd name="connsiteY7" fmla="*/ 2196892 h 2775538"/>
              <a:gd name="connsiteX8" fmla="*/ 4526844 w 5480755"/>
              <a:gd name="connsiteY8" fmla="*/ 2671025 h 2775538"/>
              <a:gd name="connsiteX9" fmla="*/ 4916311 w 5480755"/>
              <a:gd name="connsiteY9" fmla="*/ 2772625 h 2775538"/>
              <a:gd name="connsiteX10" fmla="*/ 5480755 w 5480755"/>
              <a:gd name="connsiteY10" fmla="*/ 2755692 h 2775538"/>
              <a:gd name="connsiteX0" fmla="*/ 0 w 5480755"/>
              <a:gd name="connsiteY0" fmla="*/ 2743332 h 2746245"/>
              <a:gd name="connsiteX1" fmla="*/ 970844 w 5480755"/>
              <a:gd name="connsiteY1" fmla="*/ 2613510 h 2746245"/>
              <a:gd name="connsiteX2" fmla="*/ 1535289 w 5480755"/>
              <a:gd name="connsiteY2" fmla="*/ 2049065 h 2746245"/>
              <a:gd name="connsiteX3" fmla="*/ 2037644 w 5480755"/>
              <a:gd name="connsiteY3" fmla="*/ 1016132 h 2746245"/>
              <a:gd name="connsiteX4" fmla="*/ 2467578 w 5480755"/>
              <a:gd name="connsiteY4" fmla="*/ 160033 h 2746245"/>
              <a:gd name="connsiteX5" fmla="*/ 3008029 w 5480755"/>
              <a:gd name="connsiteY5" fmla="*/ 150509 h 2746245"/>
              <a:gd name="connsiteX6" fmla="*/ 3510844 w 5480755"/>
              <a:gd name="connsiteY6" fmla="*/ 1303999 h 2746245"/>
              <a:gd name="connsiteX7" fmla="*/ 4013200 w 5480755"/>
              <a:gd name="connsiteY7" fmla="*/ 2167599 h 2746245"/>
              <a:gd name="connsiteX8" fmla="*/ 4526844 w 5480755"/>
              <a:gd name="connsiteY8" fmla="*/ 2641732 h 2746245"/>
              <a:gd name="connsiteX9" fmla="*/ 4916311 w 5480755"/>
              <a:gd name="connsiteY9" fmla="*/ 2743332 h 2746245"/>
              <a:gd name="connsiteX10" fmla="*/ 5480755 w 5480755"/>
              <a:gd name="connsiteY10" fmla="*/ 2726399 h 2746245"/>
              <a:gd name="connsiteX0" fmla="*/ 0 w 5480755"/>
              <a:gd name="connsiteY0" fmla="*/ 2733540 h 2736453"/>
              <a:gd name="connsiteX1" fmla="*/ 970844 w 5480755"/>
              <a:gd name="connsiteY1" fmla="*/ 2603718 h 2736453"/>
              <a:gd name="connsiteX2" fmla="*/ 1535289 w 5480755"/>
              <a:gd name="connsiteY2" fmla="*/ 2039273 h 2736453"/>
              <a:gd name="connsiteX3" fmla="*/ 2037644 w 5480755"/>
              <a:gd name="connsiteY3" fmla="*/ 1006340 h 2736453"/>
              <a:gd name="connsiteX4" fmla="*/ 2467578 w 5480755"/>
              <a:gd name="connsiteY4" fmla="*/ 150241 h 2736453"/>
              <a:gd name="connsiteX5" fmla="*/ 3011008 w 5480755"/>
              <a:gd name="connsiteY5" fmla="*/ 155609 h 2736453"/>
              <a:gd name="connsiteX6" fmla="*/ 3510844 w 5480755"/>
              <a:gd name="connsiteY6" fmla="*/ 1294207 h 2736453"/>
              <a:gd name="connsiteX7" fmla="*/ 4013200 w 5480755"/>
              <a:gd name="connsiteY7" fmla="*/ 2157807 h 2736453"/>
              <a:gd name="connsiteX8" fmla="*/ 4526844 w 5480755"/>
              <a:gd name="connsiteY8" fmla="*/ 2631940 h 2736453"/>
              <a:gd name="connsiteX9" fmla="*/ 4916311 w 5480755"/>
              <a:gd name="connsiteY9" fmla="*/ 2733540 h 2736453"/>
              <a:gd name="connsiteX10" fmla="*/ 5480755 w 5480755"/>
              <a:gd name="connsiteY10" fmla="*/ 2716607 h 2736453"/>
              <a:gd name="connsiteX0" fmla="*/ 0 w 5480755"/>
              <a:gd name="connsiteY0" fmla="*/ 2775138 h 2778051"/>
              <a:gd name="connsiteX1" fmla="*/ 970844 w 5480755"/>
              <a:gd name="connsiteY1" fmla="*/ 2645316 h 2778051"/>
              <a:gd name="connsiteX2" fmla="*/ 1535289 w 5480755"/>
              <a:gd name="connsiteY2" fmla="*/ 2080871 h 2778051"/>
              <a:gd name="connsiteX3" fmla="*/ 2037644 w 5480755"/>
              <a:gd name="connsiteY3" fmla="*/ 1047938 h 2778051"/>
              <a:gd name="connsiteX4" fmla="*/ 2467578 w 5480755"/>
              <a:gd name="connsiteY4" fmla="*/ 191839 h 2778051"/>
              <a:gd name="connsiteX5" fmla="*/ 3011008 w 5480755"/>
              <a:gd name="connsiteY5" fmla="*/ 197207 h 2778051"/>
              <a:gd name="connsiteX6" fmla="*/ 3510844 w 5480755"/>
              <a:gd name="connsiteY6" fmla="*/ 1335805 h 2778051"/>
              <a:gd name="connsiteX7" fmla="*/ 4013200 w 5480755"/>
              <a:gd name="connsiteY7" fmla="*/ 2199405 h 2778051"/>
              <a:gd name="connsiteX8" fmla="*/ 4526844 w 5480755"/>
              <a:gd name="connsiteY8" fmla="*/ 2673538 h 2778051"/>
              <a:gd name="connsiteX9" fmla="*/ 4916311 w 5480755"/>
              <a:gd name="connsiteY9" fmla="*/ 2775138 h 2778051"/>
              <a:gd name="connsiteX10" fmla="*/ 5480755 w 5480755"/>
              <a:gd name="connsiteY10" fmla="*/ 2758205 h 2778051"/>
              <a:gd name="connsiteX0" fmla="*/ 0 w 5480755"/>
              <a:gd name="connsiteY0" fmla="*/ 2788045 h 2790958"/>
              <a:gd name="connsiteX1" fmla="*/ 970844 w 5480755"/>
              <a:gd name="connsiteY1" fmla="*/ 2658223 h 2790958"/>
              <a:gd name="connsiteX2" fmla="*/ 1535289 w 5480755"/>
              <a:gd name="connsiteY2" fmla="*/ 2093778 h 2790958"/>
              <a:gd name="connsiteX3" fmla="*/ 1957225 w 5480755"/>
              <a:gd name="connsiteY3" fmla="*/ 1314017 h 2790958"/>
              <a:gd name="connsiteX4" fmla="*/ 2467578 w 5480755"/>
              <a:gd name="connsiteY4" fmla="*/ 204746 h 2790958"/>
              <a:gd name="connsiteX5" fmla="*/ 3011008 w 5480755"/>
              <a:gd name="connsiteY5" fmla="*/ 210114 h 2790958"/>
              <a:gd name="connsiteX6" fmla="*/ 3510844 w 5480755"/>
              <a:gd name="connsiteY6" fmla="*/ 1348712 h 2790958"/>
              <a:gd name="connsiteX7" fmla="*/ 4013200 w 5480755"/>
              <a:gd name="connsiteY7" fmla="*/ 2212312 h 2790958"/>
              <a:gd name="connsiteX8" fmla="*/ 4526844 w 5480755"/>
              <a:gd name="connsiteY8" fmla="*/ 2686445 h 2790958"/>
              <a:gd name="connsiteX9" fmla="*/ 4916311 w 5480755"/>
              <a:gd name="connsiteY9" fmla="*/ 2788045 h 2790958"/>
              <a:gd name="connsiteX10" fmla="*/ 5480755 w 5480755"/>
              <a:gd name="connsiteY10" fmla="*/ 2771112 h 2790958"/>
              <a:gd name="connsiteX0" fmla="*/ 0 w 5480755"/>
              <a:gd name="connsiteY0" fmla="*/ 2780098 h 2783011"/>
              <a:gd name="connsiteX1" fmla="*/ 970844 w 5480755"/>
              <a:gd name="connsiteY1" fmla="*/ 2650276 h 2783011"/>
              <a:gd name="connsiteX2" fmla="*/ 1535289 w 5480755"/>
              <a:gd name="connsiteY2" fmla="*/ 2085831 h 2783011"/>
              <a:gd name="connsiteX3" fmla="*/ 1957225 w 5480755"/>
              <a:gd name="connsiteY3" fmla="*/ 1306070 h 2783011"/>
              <a:gd name="connsiteX4" fmla="*/ 2542040 w 5480755"/>
              <a:gd name="connsiteY4" fmla="*/ 104466 h 2783011"/>
              <a:gd name="connsiteX5" fmla="*/ 3011008 w 5480755"/>
              <a:gd name="connsiteY5" fmla="*/ 202167 h 2783011"/>
              <a:gd name="connsiteX6" fmla="*/ 3510844 w 5480755"/>
              <a:gd name="connsiteY6" fmla="*/ 1340765 h 2783011"/>
              <a:gd name="connsiteX7" fmla="*/ 4013200 w 5480755"/>
              <a:gd name="connsiteY7" fmla="*/ 2204365 h 2783011"/>
              <a:gd name="connsiteX8" fmla="*/ 4526844 w 5480755"/>
              <a:gd name="connsiteY8" fmla="*/ 2678498 h 2783011"/>
              <a:gd name="connsiteX9" fmla="*/ 4916311 w 5480755"/>
              <a:gd name="connsiteY9" fmla="*/ 2780098 h 2783011"/>
              <a:gd name="connsiteX10" fmla="*/ 5480755 w 5480755"/>
              <a:gd name="connsiteY10" fmla="*/ 2763165 h 2783011"/>
              <a:gd name="connsiteX0" fmla="*/ 0 w 5480755"/>
              <a:gd name="connsiteY0" fmla="*/ 2813670 h 2816583"/>
              <a:gd name="connsiteX1" fmla="*/ 970844 w 5480755"/>
              <a:gd name="connsiteY1" fmla="*/ 2683848 h 2816583"/>
              <a:gd name="connsiteX2" fmla="*/ 1535289 w 5480755"/>
              <a:gd name="connsiteY2" fmla="*/ 2119403 h 2816583"/>
              <a:gd name="connsiteX3" fmla="*/ 1957225 w 5480755"/>
              <a:gd name="connsiteY3" fmla="*/ 1339642 h 2816583"/>
              <a:gd name="connsiteX4" fmla="*/ 2542040 w 5480755"/>
              <a:gd name="connsiteY4" fmla="*/ 138038 h 2816583"/>
              <a:gd name="connsiteX5" fmla="*/ 2975266 w 5480755"/>
              <a:gd name="connsiteY5" fmla="*/ 164255 h 2816583"/>
              <a:gd name="connsiteX6" fmla="*/ 3510844 w 5480755"/>
              <a:gd name="connsiteY6" fmla="*/ 1374337 h 2816583"/>
              <a:gd name="connsiteX7" fmla="*/ 4013200 w 5480755"/>
              <a:gd name="connsiteY7" fmla="*/ 2237937 h 2816583"/>
              <a:gd name="connsiteX8" fmla="*/ 4526844 w 5480755"/>
              <a:gd name="connsiteY8" fmla="*/ 2712070 h 2816583"/>
              <a:gd name="connsiteX9" fmla="*/ 4916311 w 5480755"/>
              <a:gd name="connsiteY9" fmla="*/ 2813670 h 2816583"/>
              <a:gd name="connsiteX10" fmla="*/ 5480755 w 5480755"/>
              <a:gd name="connsiteY10" fmla="*/ 2796737 h 2816583"/>
              <a:gd name="connsiteX0" fmla="*/ 0 w 5480755"/>
              <a:gd name="connsiteY0" fmla="*/ 2804520 h 2807433"/>
              <a:gd name="connsiteX1" fmla="*/ 970844 w 5480755"/>
              <a:gd name="connsiteY1" fmla="*/ 2674698 h 2807433"/>
              <a:gd name="connsiteX2" fmla="*/ 1535289 w 5480755"/>
              <a:gd name="connsiteY2" fmla="*/ 2110253 h 2807433"/>
              <a:gd name="connsiteX3" fmla="*/ 1957225 w 5480755"/>
              <a:gd name="connsiteY3" fmla="*/ 1330492 h 2807433"/>
              <a:gd name="connsiteX4" fmla="*/ 2542040 w 5480755"/>
              <a:gd name="connsiteY4" fmla="*/ 128888 h 2807433"/>
              <a:gd name="connsiteX5" fmla="*/ 2966331 w 5480755"/>
              <a:gd name="connsiteY5" fmla="*/ 172976 h 2807433"/>
              <a:gd name="connsiteX6" fmla="*/ 3510844 w 5480755"/>
              <a:gd name="connsiteY6" fmla="*/ 1365187 h 2807433"/>
              <a:gd name="connsiteX7" fmla="*/ 4013200 w 5480755"/>
              <a:gd name="connsiteY7" fmla="*/ 2228787 h 2807433"/>
              <a:gd name="connsiteX8" fmla="*/ 4526844 w 5480755"/>
              <a:gd name="connsiteY8" fmla="*/ 2702920 h 2807433"/>
              <a:gd name="connsiteX9" fmla="*/ 4916311 w 5480755"/>
              <a:gd name="connsiteY9" fmla="*/ 2804520 h 2807433"/>
              <a:gd name="connsiteX10" fmla="*/ 5480755 w 5480755"/>
              <a:gd name="connsiteY10" fmla="*/ 2787587 h 2807433"/>
              <a:gd name="connsiteX0" fmla="*/ 0 w 5480755"/>
              <a:gd name="connsiteY0" fmla="*/ 2804520 h 2811015"/>
              <a:gd name="connsiteX1" fmla="*/ 970844 w 5480755"/>
              <a:gd name="connsiteY1" fmla="*/ 2674698 h 2811015"/>
              <a:gd name="connsiteX2" fmla="*/ 1535289 w 5480755"/>
              <a:gd name="connsiteY2" fmla="*/ 2110253 h 2811015"/>
              <a:gd name="connsiteX3" fmla="*/ 1957225 w 5480755"/>
              <a:gd name="connsiteY3" fmla="*/ 1330492 h 2811015"/>
              <a:gd name="connsiteX4" fmla="*/ 2542040 w 5480755"/>
              <a:gd name="connsiteY4" fmla="*/ 128888 h 2811015"/>
              <a:gd name="connsiteX5" fmla="*/ 2966331 w 5480755"/>
              <a:gd name="connsiteY5" fmla="*/ 172976 h 2811015"/>
              <a:gd name="connsiteX6" fmla="*/ 3510844 w 5480755"/>
              <a:gd name="connsiteY6" fmla="*/ 1365187 h 2811015"/>
              <a:gd name="connsiteX7" fmla="*/ 4013200 w 5480755"/>
              <a:gd name="connsiteY7" fmla="*/ 2228787 h 2811015"/>
              <a:gd name="connsiteX8" fmla="*/ 4526844 w 5480755"/>
              <a:gd name="connsiteY8" fmla="*/ 2702920 h 2811015"/>
              <a:gd name="connsiteX9" fmla="*/ 4916311 w 5480755"/>
              <a:gd name="connsiteY9" fmla="*/ 2804520 h 2811015"/>
              <a:gd name="connsiteX10" fmla="*/ 5480755 w 5480755"/>
              <a:gd name="connsiteY10" fmla="*/ 2808437 h 28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80755" h="2811015">
                <a:moveTo>
                  <a:pt x="0" y="2804520"/>
                </a:moveTo>
                <a:cubicBezTo>
                  <a:pt x="357481" y="2797464"/>
                  <a:pt x="714963" y="2790409"/>
                  <a:pt x="970844" y="2674698"/>
                </a:cubicBezTo>
                <a:cubicBezTo>
                  <a:pt x="1226725" y="2558987"/>
                  <a:pt x="1370892" y="2334287"/>
                  <a:pt x="1535289" y="2110253"/>
                </a:cubicBezTo>
                <a:cubicBezTo>
                  <a:pt x="1699686" y="1886219"/>
                  <a:pt x="1789433" y="1660720"/>
                  <a:pt x="1957225" y="1330492"/>
                </a:cubicBezTo>
                <a:cubicBezTo>
                  <a:pt x="2125017" y="1000265"/>
                  <a:pt x="2373856" y="321807"/>
                  <a:pt x="2542040" y="128888"/>
                </a:cubicBezTo>
                <a:cubicBezTo>
                  <a:pt x="2710224" y="-64031"/>
                  <a:pt x="2804864" y="-33074"/>
                  <a:pt x="2966331" y="172976"/>
                </a:cubicBezTo>
                <a:cubicBezTo>
                  <a:pt x="3127798" y="379026"/>
                  <a:pt x="3336366" y="1022552"/>
                  <a:pt x="3510844" y="1365187"/>
                </a:cubicBezTo>
                <a:cubicBezTo>
                  <a:pt x="3685322" y="1707822"/>
                  <a:pt x="3843867" y="2005832"/>
                  <a:pt x="4013200" y="2228787"/>
                </a:cubicBezTo>
                <a:cubicBezTo>
                  <a:pt x="4182533" y="2451742"/>
                  <a:pt x="4376326" y="2606964"/>
                  <a:pt x="4526844" y="2702920"/>
                </a:cubicBezTo>
                <a:cubicBezTo>
                  <a:pt x="4677363" y="2798875"/>
                  <a:pt x="4757326" y="2786934"/>
                  <a:pt x="4916311" y="2804520"/>
                </a:cubicBezTo>
                <a:cubicBezTo>
                  <a:pt x="5075296" y="2822106"/>
                  <a:pt x="5298251" y="2797148"/>
                  <a:pt x="5480755" y="2808437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B2173C7-A7F0-406C-8DF6-FCC6CE6A3497}"/>
              </a:ext>
            </a:extLst>
          </p:cNvPr>
          <p:cNvSpPr/>
          <p:nvPr/>
        </p:nvSpPr>
        <p:spPr>
          <a:xfrm>
            <a:off x="-3948378" y="1539374"/>
            <a:ext cx="16912210" cy="2811015"/>
          </a:xfrm>
          <a:custGeom>
            <a:avLst/>
            <a:gdLst>
              <a:gd name="connsiteX0" fmla="*/ 0 w 5480755"/>
              <a:gd name="connsiteY0" fmla="*/ 2775668 h 2778581"/>
              <a:gd name="connsiteX1" fmla="*/ 970844 w 5480755"/>
              <a:gd name="connsiteY1" fmla="*/ 2645846 h 2778581"/>
              <a:gd name="connsiteX2" fmla="*/ 1535289 w 5480755"/>
              <a:gd name="connsiteY2" fmla="*/ 2081401 h 2778581"/>
              <a:gd name="connsiteX3" fmla="*/ 2037644 w 5480755"/>
              <a:gd name="connsiteY3" fmla="*/ 1048468 h 2778581"/>
              <a:gd name="connsiteX4" fmla="*/ 2556933 w 5480755"/>
              <a:gd name="connsiteY4" fmla="*/ 49401 h 2778581"/>
              <a:gd name="connsiteX5" fmla="*/ 3070577 w 5480755"/>
              <a:gd name="connsiteY5" fmla="*/ 275179 h 2778581"/>
              <a:gd name="connsiteX6" fmla="*/ 3510844 w 5480755"/>
              <a:gd name="connsiteY6" fmla="*/ 1336335 h 2778581"/>
              <a:gd name="connsiteX7" fmla="*/ 4013200 w 5480755"/>
              <a:gd name="connsiteY7" fmla="*/ 2199935 h 2778581"/>
              <a:gd name="connsiteX8" fmla="*/ 4526844 w 5480755"/>
              <a:gd name="connsiteY8" fmla="*/ 2674068 h 2778581"/>
              <a:gd name="connsiteX9" fmla="*/ 4916311 w 5480755"/>
              <a:gd name="connsiteY9" fmla="*/ 2775668 h 2778581"/>
              <a:gd name="connsiteX10" fmla="*/ 5480755 w 5480755"/>
              <a:gd name="connsiteY10" fmla="*/ 2758735 h 2778581"/>
              <a:gd name="connsiteX0" fmla="*/ 0 w 5480755"/>
              <a:gd name="connsiteY0" fmla="*/ 2615540 h 2618453"/>
              <a:gd name="connsiteX1" fmla="*/ 970844 w 5480755"/>
              <a:gd name="connsiteY1" fmla="*/ 2485718 h 2618453"/>
              <a:gd name="connsiteX2" fmla="*/ 1535289 w 5480755"/>
              <a:gd name="connsiteY2" fmla="*/ 1921273 h 2618453"/>
              <a:gd name="connsiteX3" fmla="*/ 2037644 w 5480755"/>
              <a:gd name="connsiteY3" fmla="*/ 888340 h 2618453"/>
              <a:gd name="connsiteX4" fmla="*/ 2464600 w 5480755"/>
              <a:gd name="connsiteY4" fmla="*/ 115639 h 2618453"/>
              <a:gd name="connsiteX5" fmla="*/ 3070577 w 5480755"/>
              <a:gd name="connsiteY5" fmla="*/ 115051 h 2618453"/>
              <a:gd name="connsiteX6" fmla="*/ 3510844 w 5480755"/>
              <a:gd name="connsiteY6" fmla="*/ 1176207 h 2618453"/>
              <a:gd name="connsiteX7" fmla="*/ 4013200 w 5480755"/>
              <a:gd name="connsiteY7" fmla="*/ 2039807 h 2618453"/>
              <a:gd name="connsiteX8" fmla="*/ 4526844 w 5480755"/>
              <a:gd name="connsiteY8" fmla="*/ 2513940 h 2618453"/>
              <a:gd name="connsiteX9" fmla="*/ 4916311 w 5480755"/>
              <a:gd name="connsiteY9" fmla="*/ 2615540 h 2618453"/>
              <a:gd name="connsiteX10" fmla="*/ 5480755 w 5480755"/>
              <a:gd name="connsiteY10" fmla="*/ 2598607 h 2618453"/>
              <a:gd name="connsiteX0" fmla="*/ 0 w 5480755"/>
              <a:gd name="connsiteY0" fmla="*/ 2637177 h 2640090"/>
              <a:gd name="connsiteX1" fmla="*/ 970844 w 5480755"/>
              <a:gd name="connsiteY1" fmla="*/ 2507355 h 2640090"/>
              <a:gd name="connsiteX2" fmla="*/ 1535289 w 5480755"/>
              <a:gd name="connsiteY2" fmla="*/ 1942910 h 2640090"/>
              <a:gd name="connsiteX3" fmla="*/ 2037644 w 5480755"/>
              <a:gd name="connsiteY3" fmla="*/ 909977 h 2640090"/>
              <a:gd name="connsiteX4" fmla="*/ 2464600 w 5480755"/>
              <a:gd name="connsiteY4" fmla="*/ 137276 h 2640090"/>
              <a:gd name="connsiteX5" fmla="*/ 3070577 w 5480755"/>
              <a:gd name="connsiteY5" fmla="*/ 136688 h 2640090"/>
              <a:gd name="connsiteX6" fmla="*/ 3510844 w 5480755"/>
              <a:gd name="connsiteY6" fmla="*/ 1197844 h 2640090"/>
              <a:gd name="connsiteX7" fmla="*/ 4013200 w 5480755"/>
              <a:gd name="connsiteY7" fmla="*/ 2061444 h 2640090"/>
              <a:gd name="connsiteX8" fmla="*/ 4526844 w 5480755"/>
              <a:gd name="connsiteY8" fmla="*/ 2535577 h 2640090"/>
              <a:gd name="connsiteX9" fmla="*/ 4916311 w 5480755"/>
              <a:gd name="connsiteY9" fmla="*/ 2637177 h 2640090"/>
              <a:gd name="connsiteX10" fmla="*/ 5480755 w 5480755"/>
              <a:gd name="connsiteY10" fmla="*/ 2620244 h 2640090"/>
              <a:gd name="connsiteX0" fmla="*/ 0 w 5480755"/>
              <a:gd name="connsiteY0" fmla="*/ 2640595 h 2643508"/>
              <a:gd name="connsiteX1" fmla="*/ 970844 w 5480755"/>
              <a:gd name="connsiteY1" fmla="*/ 2510773 h 2643508"/>
              <a:gd name="connsiteX2" fmla="*/ 1535289 w 5480755"/>
              <a:gd name="connsiteY2" fmla="*/ 1946328 h 2643508"/>
              <a:gd name="connsiteX3" fmla="*/ 2037644 w 5480755"/>
              <a:gd name="connsiteY3" fmla="*/ 913395 h 2643508"/>
              <a:gd name="connsiteX4" fmla="*/ 2464600 w 5480755"/>
              <a:gd name="connsiteY4" fmla="*/ 140694 h 2643508"/>
              <a:gd name="connsiteX5" fmla="*/ 3070577 w 5480755"/>
              <a:gd name="connsiteY5" fmla="*/ 140106 h 2643508"/>
              <a:gd name="connsiteX6" fmla="*/ 3510844 w 5480755"/>
              <a:gd name="connsiteY6" fmla="*/ 1201262 h 2643508"/>
              <a:gd name="connsiteX7" fmla="*/ 4013200 w 5480755"/>
              <a:gd name="connsiteY7" fmla="*/ 2064862 h 2643508"/>
              <a:gd name="connsiteX8" fmla="*/ 4526844 w 5480755"/>
              <a:gd name="connsiteY8" fmla="*/ 2538995 h 2643508"/>
              <a:gd name="connsiteX9" fmla="*/ 4916311 w 5480755"/>
              <a:gd name="connsiteY9" fmla="*/ 2640595 h 2643508"/>
              <a:gd name="connsiteX10" fmla="*/ 5480755 w 5480755"/>
              <a:gd name="connsiteY10" fmla="*/ 2623662 h 2643508"/>
              <a:gd name="connsiteX0" fmla="*/ 0 w 5480755"/>
              <a:gd name="connsiteY0" fmla="*/ 2694352 h 2697265"/>
              <a:gd name="connsiteX1" fmla="*/ 970844 w 5480755"/>
              <a:gd name="connsiteY1" fmla="*/ 2564530 h 2697265"/>
              <a:gd name="connsiteX2" fmla="*/ 1535289 w 5480755"/>
              <a:gd name="connsiteY2" fmla="*/ 2000085 h 2697265"/>
              <a:gd name="connsiteX3" fmla="*/ 2037644 w 5480755"/>
              <a:gd name="connsiteY3" fmla="*/ 967152 h 2697265"/>
              <a:gd name="connsiteX4" fmla="*/ 2467578 w 5480755"/>
              <a:gd name="connsiteY4" fmla="*/ 111053 h 2697265"/>
              <a:gd name="connsiteX5" fmla="*/ 3070577 w 5480755"/>
              <a:gd name="connsiteY5" fmla="*/ 193863 h 2697265"/>
              <a:gd name="connsiteX6" fmla="*/ 3510844 w 5480755"/>
              <a:gd name="connsiteY6" fmla="*/ 1255019 h 2697265"/>
              <a:gd name="connsiteX7" fmla="*/ 4013200 w 5480755"/>
              <a:gd name="connsiteY7" fmla="*/ 2118619 h 2697265"/>
              <a:gd name="connsiteX8" fmla="*/ 4526844 w 5480755"/>
              <a:gd name="connsiteY8" fmla="*/ 2592752 h 2697265"/>
              <a:gd name="connsiteX9" fmla="*/ 4916311 w 5480755"/>
              <a:gd name="connsiteY9" fmla="*/ 2694352 h 2697265"/>
              <a:gd name="connsiteX10" fmla="*/ 5480755 w 5480755"/>
              <a:gd name="connsiteY10" fmla="*/ 2677419 h 2697265"/>
              <a:gd name="connsiteX0" fmla="*/ 0 w 5480755"/>
              <a:gd name="connsiteY0" fmla="*/ 2715319 h 2718232"/>
              <a:gd name="connsiteX1" fmla="*/ 970844 w 5480755"/>
              <a:gd name="connsiteY1" fmla="*/ 2585497 h 2718232"/>
              <a:gd name="connsiteX2" fmla="*/ 1535289 w 5480755"/>
              <a:gd name="connsiteY2" fmla="*/ 2021052 h 2718232"/>
              <a:gd name="connsiteX3" fmla="*/ 2037644 w 5480755"/>
              <a:gd name="connsiteY3" fmla="*/ 988119 h 2718232"/>
              <a:gd name="connsiteX4" fmla="*/ 2467578 w 5480755"/>
              <a:gd name="connsiteY4" fmla="*/ 132020 h 2718232"/>
              <a:gd name="connsiteX5" fmla="*/ 3070577 w 5480755"/>
              <a:gd name="connsiteY5" fmla="*/ 214830 h 2718232"/>
              <a:gd name="connsiteX6" fmla="*/ 3510844 w 5480755"/>
              <a:gd name="connsiteY6" fmla="*/ 1275986 h 2718232"/>
              <a:gd name="connsiteX7" fmla="*/ 4013200 w 5480755"/>
              <a:gd name="connsiteY7" fmla="*/ 2139586 h 2718232"/>
              <a:gd name="connsiteX8" fmla="*/ 4526844 w 5480755"/>
              <a:gd name="connsiteY8" fmla="*/ 2613719 h 2718232"/>
              <a:gd name="connsiteX9" fmla="*/ 4916311 w 5480755"/>
              <a:gd name="connsiteY9" fmla="*/ 2715319 h 2718232"/>
              <a:gd name="connsiteX10" fmla="*/ 5480755 w 5480755"/>
              <a:gd name="connsiteY10" fmla="*/ 2698386 h 2718232"/>
              <a:gd name="connsiteX0" fmla="*/ 0 w 5480755"/>
              <a:gd name="connsiteY0" fmla="*/ 2772162 h 2775075"/>
              <a:gd name="connsiteX1" fmla="*/ 970844 w 5480755"/>
              <a:gd name="connsiteY1" fmla="*/ 2642340 h 2775075"/>
              <a:gd name="connsiteX2" fmla="*/ 1535289 w 5480755"/>
              <a:gd name="connsiteY2" fmla="*/ 2077895 h 2775075"/>
              <a:gd name="connsiteX3" fmla="*/ 2037644 w 5480755"/>
              <a:gd name="connsiteY3" fmla="*/ 1044962 h 2775075"/>
              <a:gd name="connsiteX4" fmla="*/ 2467578 w 5480755"/>
              <a:gd name="connsiteY4" fmla="*/ 188863 h 2775075"/>
              <a:gd name="connsiteX5" fmla="*/ 2921652 w 5480755"/>
              <a:gd name="connsiteY5" fmla="*/ 137640 h 2775075"/>
              <a:gd name="connsiteX6" fmla="*/ 3510844 w 5480755"/>
              <a:gd name="connsiteY6" fmla="*/ 1332829 h 2775075"/>
              <a:gd name="connsiteX7" fmla="*/ 4013200 w 5480755"/>
              <a:gd name="connsiteY7" fmla="*/ 2196429 h 2775075"/>
              <a:gd name="connsiteX8" fmla="*/ 4526844 w 5480755"/>
              <a:gd name="connsiteY8" fmla="*/ 2670562 h 2775075"/>
              <a:gd name="connsiteX9" fmla="*/ 4916311 w 5480755"/>
              <a:gd name="connsiteY9" fmla="*/ 2772162 h 2775075"/>
              <a:gd name="connsiteX10" fmla="*/ 5480755 w 5480755"/>
              <a:gd name="connsiteY10" fmla="*/ 2755229 h 2775075"/>
              <a:gd name="connsiteX0" fmla="*/ 0 w 5480755"/>
              <a:gd name="connsiteY0" fmla="*/ 2702537 h 2705450"/>
              <a:gd name="connsiteX1" fmla="*/ 970844 w 5480755"/>
              <a:gd name="connsiteY1" fmla="*/ 2572715 h 2705450"/>
              <a:gd name="connsiteX2" fmla="*/ 1535289 w 5480755"/>
              <a:gd name="connsiteY2" fmla="*/ 2008270 h 2705450"/>
              <a:gd name="connsiteX3" fmla="*/ 2037644 w 5480755"/>
              <a:gd name="connsiteY3" fmla="*/ 975337 h 2705450"/>
              <a:gd name="connsiteX4" fmla="*/ 2467578 w 5480755"/>
              <a:gd name="connsiteY4" fmla="*/ 119238 h 2705450"/>
              <a:gd name="connsiteX5" fmla="*/ 3064620 w 5480755"/>
              <a:gd name="connsiteY5" fmla="*/ 175241 h 2705450"/>
              <a:gd name="connsiteX6" fmla="*/ 3510844 w 5480755"/>
              <a:gd name="connsiteY6" fmla="*/ 1263204 h 2705450"/>
              <a:gd name="connsiteX7" fmla="*/ 4013200 w 5480755"/>
              <a:gd name="connsiteY7" fmla="*/ 2126804 h 2705450"/>
              <a:gd name="connsiteX8" fmla="*/ 4526844 w 5480755"/>
              <a:gd name="connsiteY8" fmla="*/ 2600937 h 2705450"/>
              <a:gd name="connsiteX9" fmla="*/ 4916311 w 5480755"/>
              <a:gd name="connsiteY9" fmla="*/ 2702537 h 2705450"/>
              <a:gd name="connsiteX10" fmla="*/ 5480755 w 5480755"/>
              <a:gd name="connsiteY10" fmla="*/ 2685604 h 2705450"/>
              <a:gd name="connsiteX0" fmla="*/ 0 w 5480755"/>
              <a:gd name="connsiteY0" fmla="*/ 2772625 h 2775538"/>
              <a:gd name="connsiteX1" fmla="*/ 970844 w 5480755"/>
              <a:gd name="connsiteY1" fmla="*/ 2642803 h 2775538"/>
              <a:gd name="connsiteX2" fmla="*/ 1535289 w 5480755"/>
              <a:gd name="connsiteY2" fmla="*/ 2078358 h 2775538"/>
              <a:gd name="connsiteX3" fmla="*/ 2037644 w 5480755"/>
              <a:gd name="connsiteY3" fmla="*/ 1045425 h 2775538"/>
              <a:gd name="connsiteX4" fmla="*/ 2467578 w 5480755"/>
              <a:gd name="connsiteY4" fmla="*/ 189326 h 2775538"/>
              <a:gd name="connsiteX5" fmla="*/ 3064620 w 5480755"/>
              <a:gd name="connsiteY5" fmla="*/ 245329 h 2775538"/>
              <a:gd name="connsiteX6" fmla="*/ 3510844 w 5480755"/>
              <a:gd name="connsiteY6" fmla="*/ 1333292 h 2775538"/>
              <a:gd name="connsiteX7" fmla="*/ 4013200 w 5480755"/>
              <a:gd name="connsiteY7" fmla="*/ 2196892 h 2775538"/>
              <a:gd name="connsiteX8" fmla="*/ 4526844 w 5480755"/>
              <a:gd name="connsiteY8" fmla="*/ 2671025 h 2775538"/>
              <a:gd name="connsiteX9" fmla="*/ 4916311 w 5480755"/>
              <a:gd name="connsiteY9" fmla="*/ 2772625 h 2775538"/>
              <a:gd name="connsiteX10" fmla="*/ 5480755 w 5480755"/>
              <a:gd name="connsiteY10" fmla="*/ 2755692 h 2775538"/>
              <a:gd name="connsiteX0" fmla="*/ 0 w 5480755"/>
              <a:gd name="connsiteY0" fmla="*/ 2743332 h 2746245"/>
              <a:gd name="connsiteX1" fmla="*/ 970844 w 5480755"/>
              <a:gd name="connsiteY1" fmla="*/ 2613510 h 2746245"/>
              <a:gd name="connsiteX2" fmla="*/ 1535289 w 5480755"/>
              <a:gd name="connsiteY2" fmla="*/ 2049065 h 2746245"/>
              <a:gd name="connsiteX3" fmla="*/ 2037644 w 5480755"/>
              <a:gd name="connsiteY3" fmla="*/ 1016132 h 2746245"/>
              <a:gd name="connsiteX4" fmla="*/ 2467578 w 5480755"/>
              <a:gd name="connsiteY4" fmla="*/ 160033 h 2746245"/>
              <a:gd name="connsiteX5" fmla="*/ 3008029 w 5480755"/>
              <a:gd name="connsiteY5" fmla="*/ 150509 h 2746245"/>
              <a:gd name="connsiteX6" fmla="*/ 3510844 w 5480755"/>
              <a:gd name="connsiteY6" fmla="*/ 1303999 h 2746245"/>
              <a:gd name="connsiteX7" fmla="*/ 4013200 w 5480755"/>
              <a:gd name="connsiteY7" fmla="*/ 2167599 h 2746245"/>
              <a:gd name="connsiteX8" fmla="*/ 4526844 w 5480755"/>
              <a:gd name="connsiteY8" fmla="*/ 2641732 h 2746245"/>
              <a:gd name="connsiteX9" fmla="*/ 4916311 w 5480755"/>
              <a:gd name="connsiteY9" fmla="*/ 2743332 h 2746245"/>
              <a:gd name="connsiteX10" fmla="*/ 5480755 w 5480755"/>
              <a:gd name="connsiteY10" fmla="*/ 2726399 h 2746245"/>
              <a:gd name="connsiteX0" fmla="*/ 0 w 5480755"/>
              <a:gd name="connsiteY0" fmla="*/ 2733540 h 2736453"/>
              <a:gd name="connsiteX1" fmla="*/ 970844 w 5480755"/>
              <a:gd name="connsiteY1" fmla="*/ 2603718 h 2736453"/>
              <a:gd name="connsiteX2" fmla="*/ 1535289 w 5480755"/>
              <a:gd name="connsiteY2" fmla="*/ 2039273 h 2736453"/>
              <a:gd name="connsiteX3" fmla="*/ 2037644 w 5480755"/>
              <a:gd name="connsiteY3" fmla="*/ 1006340 h 2736453"/>
              <a:gd name="connsiteX4" fmla="*/ 2467578 w 5480755"/>
              <a:gd name="connsiteY4" fmla="*/ 150241 h 2736453"/>
              <a:gd name="connsiteX5" fmla="*/ 3011008 w 5480755"/>
              <a:gd name="connsiteY5" fmla="*/ 155609 h 2736453"/>
              <a:gd name="connsiteX6" fmla="*/ 3510844 w 5480755"/>
              <a:gd name="connsiteY6" fmla="*/ 1294207 h 2736453"/>
              <a:gd name="connsiteX7" fmla="*/ 4013200 w 5480755"/>
              <a:gd name="connsiteY7" fmla="*/ 2157807 h 2736453"/>
              <a:gd name="connsiteX8" fmla="*/ 4526844 w 5480755"/>
              <a:gd name="connsiteY8" fmla="*/ 2631940 h 2736453"/>
              <a:gd name="connsiteX9" fmla="*/ 4916311 w 5480755"/>
              <a:gd name="connsiteY9" fmla="*/ 2733540 h 2736453"/>
              <a:gd name="connsiteX10" fmla="*/ 5480755 w 5480755"/>
              <a:gd name="connsiteY10" fmla="*/ 2716607 h 2736453"/>
              <a:gd name="connsiteX0" fmla="*/ 0 w 5480755"/>
              <a:gd name="connsiteY0" fmla="*/ 2775138 h 2778051"/>
              <a:gd name="connsiteX1" fmla="*/ 970844 w 5480755"/>
              <a:gd name="connsiteY1" fmla="*/ 2645316 h 2778051"/>
              <a:gd name="connsiteX2" fmla="*/ 1535289 w 5480755"/>
              <a:gd name="connsiteY2" fmla="*/ 2080871 h 2778051"/>
              <a:gd name="connsiteX3" fmla="*/ 2037644 w 5480755"/>
              <a:gd name="connsiteY3" fmla="*/ 1047938 h 2778051"/>
              <a:gd name="connsiteX4" fmla="*/ 2467578 w 5480755"/>
              <a:gd name="connsiteY4" fmla="*/ 191839 h 2778051"/>
              <a:gd name="connsiteX5" fmla="*/ 3011008 w 5480755"/>
              <a:gd name="connsiteY5" fmla="*/ 197207 h 2778051"/>
              <a:gd name="connsiteX6" fmla="*/ 3510844 w 5480755"/>
              <a:gd name="connsiteY6" fmla="*/ 1335805 h 2778051"/>
              <a:gd name="connsiteX7" fmla="*/ 4013200 w 5480755"/>
              <a:gd name="connsiteY7" fmla="*/ 2199405 h 2778051"/>
              <a:gd name="connsiteX8" fmla="*/ 4526844 w 5480755"/>
              <a:gd name="connsiteY8" fmla="*/ 2673538 h 2778051"/>
              <a:gd name="connsiteX9" fmla="*/ 4916311 w 5480755"/>
              <a:gd name="connsiteY9" fmla="*/ 2775138 h 2778051"/>
              <a:gd name="connsiteX10" fmla="*/ 5480755 w 5480755"/>
              <a:gd name="connsiteY10" fmla="*/ 2758205 h 2778051"/>
              <a:gd name="connsiteX0" fmla="*/ 0 w 5480755"/>
              <a:gd name="connsiteY0" fmla="*/ 2788045 h 2790958"/>
              <a:gd name="connsiteX1" fmla="*/ 970844 w 5480755"/>
              <a:gd name="connsiteY1" fmla="*/ 2658223 h 2790958"/>
              <a:gd name="connsiteX2" fmla="*/ 1535289 w 5480755"/>
              <a:gd name="connsiteY2" fmla="*/ 2093778 h 2790958"/>
              <a:gd name="connsiteX3" fmla="*/ 1957225 w 5480755"/>
              <a:gd name="connsiteY3" fmla="*/ 1314017 h 2790958"/>
              <a:gd name="connsiteX4" fmla="*/ 2467578 w 5480755"/>
              <a:gd name="connsiteY4" fmla="*/ 204746 h 2790958"/>
              <a:gd name="connsiteX5" fmla="*/ 3011008 w 5480755"/>
              <a:gd name="connsiteY5" fmla="*/ 210114 h 2790958"/>
              <a:gd name="connsiteX6" fmla="*/ 3510844 w 5480755"/>
              <a:gd name="connsiteY6" fmla="*/ 1348712 h 2790958"/>
              <a:gd name="connsiteX7" fmla="*/ 4013200 w 5480755"/>
              <a:gd name="connsiteY7" fmla="*/ 2212312 h 2790958"/>
              <a:gd name="connsiteX8" fmla="*/ 4526844 w 5480755"/>
              <a:gd name="connsiteY8" fmla="*/ 2686445 h 2790958"/>
              <a:gd name="connsiteX9" fmla="*/ 4916311 w 5480755"/>
              <a:gd name="connsiteY9" fmla="*/ 2788045 h 2790958"/>
              <a:gd name="connsiteX10" fmla="*/ 5480755 w 5480755"/>
              <a:gd name="connsiteY10" fmla="*/ 2771112 h 2790958"/>
              <a:gd name="connsiteX0" fmla="*/ 0 w 5480755"/>
              <a:gd name="connsiteY0" fmla="*/ 2780098 h 2783011"/>
              <a:gd name="connsiteX1" fmla="*/ 970844 w 5480755"/>
              <a:gd name="connsiteY1" fmla="*/ 2650276 h 2783011"/>
              <a:gd name="connsiteX2" fmla="*/ 1535289 w 5480755"/>
              <a:gd name="connsiteY2" fmla="*/ 2085831 h 2783011"/>
              <a:gd name="connsiteX3" fmla="*/ 1957225 w 5480755"/>
              <a:gd name="connsiteY3" fmla="*/ 1306070 h 2783011"/>
              <a:gd name="connsiteX4" fmla="*/ 2542040 w 5480755"/>
              <a:gd name="connsiteY4" fmla="*/ 104466 h 2783011"/>
              <a:gd name="connsiteX5" fmla="*/ 3011008 w 5480755"/>
              <a:gd name="connsiteY5" fmla="*/ 202167 h 2783011"/>
              <a:gd name="connsiteX6" fmla="*/ 3510844 w 5480755"/>
              <a:gd name="connsiteY6" fmla="*/ 1340765 h 2783011"/>
              <a:gd name="connsiteX7" fmla="*/ 4013200 w 5480755"/>
              <a:gd name="connsiteY7" fmla="*/ 2204365 h 2783011"/>
              <a:gd name="connsiteX8" fmla="*/ 4526844 w 5480755"/>
              <a:gd name="connsiteY8" fmla="*/ 2678498 h 2783011"/>
              <a:gd name="connsiteX9" fmla="*/ 4916311 w 5480755"/>
              <a:gd name="connsiteY9" fmla="*/ 2780098 h 2783011"/>
              <a:gd name="connsiteX10" fmla="*/ 5480755 w 5480755"/>
              <a:gd name="connsiteY10" fmla="*/ 2763165 h 2783011"/>
              <a:gd name="connsiteX0" fmla="*/ 0 w 5480755"/>
              <a:gd name="connsiteY0" fmla="*/ 2813670 h 2816583"/>
              <a:gd name="connsiteX1" fmla="*/ 970844 w 5480755"/>
              <a:gd name="connsiteY1" fmla="*/ 2683848 h 2816583"/>
              <a:gd name="connsiteX2" fmla="*/ 1535289 w 5480755"/>
              <a:gd name="connsiteY2" fmla="*/ 2119403 h 2816583"/>
              <a:gd name="connsiteX3" fmla="*/ 1957225 w 5480755"/>
              <a:gd name="connsiteY3" fmla="*/ 1339642 h 2816583"/>
              <a:gd name="connsiteX4" fmla="*/ 2542040 w 5480755"/>
              <a:gd name="connsiteY4" fmla="*/ 138038 h 2816583"/>
              <a:gd name="connsiteX5" fmla="*/ 2975266 w 5480755"/>
              <a:gd name="connsiteY5" fmla="*/ 164255 h 2816583"/>
              <a:gd name="connsiteX6" fmla="*/ 3510844 w 5480755"/>
              <a:gd name="connsiteY6" fmla="*/ 1374337 h 2816583"/>
              <a:gd name="connsiteX7" fmla="*/ 4013200 w 5480755"/>
              <a:gd name="connsiteY7" fmla="*/ 2237937 h 2816583"/>
              <a:gd name="connsiteX8" fmla="*/ 4526844 w 5480755"/>
              <a:gd name="connsiteY8" fmla="*/ 2712070 h 2816583"/>
              <a:gd name="connsiteX9" fmla="*/ 4916311 w 5480755"/>
              <a:gd name="connsiteY9" fmla="*/ 2813670 h 2816583"/>
              <a:gd name="connsiteX10" fmla="*/ 5480755 w 5480755"/>
              <a:gd name="connsiteY10" fmla="*/ 2796737 h 2816583"/>
              <a:gd name="connsiteX0" fmla="*/ 0 w 5480755"/>
              <a:gd name="connsiteY0" fmla="*/ 2804520 h 2807433"/>
              <a:gd name="connsiteX1" fmla="*/ 970844 w 5480755"/>
              <a:gd name="connsiteY1" fmla="*/ 2674698 h 2807433"/>
              <a:gd name="connsiteX2" fmla="*/ 1535289 w 5480755"/>
              <a:gd name="connsiteY2" fmla="*/ 2110253 h 2807433"/>
              <a:gd name="connsiteX3" fmla="*/ 1957225 w 5480755"/>
              <a:gd name="connsiteY3" fmla="*/ 1330492 h 2807433"/>
              <a:gd name="connsiteX4" fmla="*/ 2542040 w 5480755"/>
              <a:gd name="connsiteY4" fmla="*/ 128888 h 2807433"/>
              <a:gd name="connsiteX5" fmla="*/ 2966331 w 5480755"/>
              <a:gd name="connsiteY5" fmla="*/ 172976 h 2807433"/>
              <a:gd name="connsiteX6" fmla="*/ 3510844 w 5480755"/>
              <a:gd name="connsiteY6" fmla="*/ 1365187 h 2807433"/>
              <a:gd name="connsiteX7" fmla="*/ 4013200 w 5480755"/>
              <a:gd name="connsiteY7" fmla="*/ 2228787 h 2807433"/>
              <a:gd name="connsiteX8" fmla="*/ 4526844 w 5480755"/>
              <a:gd name="connsiteY8" fmla="*/ 2702920 h 2807433"/>
              <a:gd name="connsiteX9" fmla="*/ 4916311 w 5480755"/>
              <a:gd name="connsiteY9" fmla="*/ 2804520 h 2807433"/>
              <a:gd name="connsiteX10" fmla="*/ 5480755 w 5480755"/>
              <a:gd name="connsiteY10" fmla="*/ 2787587 h 2807433"/>
              <a:gd name="connsiteX0" fmla="*/ 0 w 5480755"/>
              <a:gd name="connsiteY0" fmla="*/ 2804520 h 2811015"/>
              <a:gd name="connsiteX1" fmla="*/ 970844 w 5480755"/>
              <a:gd name="connsiteY1" fmla="*/ 2674698 h 2811015"/>
              <a:gd name="connsiteX2" fmla="*/ 1535289 w 5480755"/>
              <a:gd name="connsiteY2" fmla="*/ 2110253 h 2811015"/>
              <a:gd name="connsiteX3" fmla="*/ 1957225 w 5480755"/>
              <a:gd name="connsiteY3" fmla="*/ 1330492 h 2811015"/>
              <a:gd name="connsiteX4" fmla="*/ 2542040 w 5480755"/>
              <a:gd name="connsiteY4" fmla="*/ 128888 h 2811015"/>
              <a:gd name="connsiteX5" fmla="*/ 2966331 w 5480755"/>
              <a:gd name="connsiteY5" fmla="*/ 172976 h 2811015"/>
              <a:gd name="connsiteX6" fmla="*/ 3510844 w 5480755"/>
              <a:gd name="connsiteY6" fmla="*/ 1365187 h 2811015"/>
              <a:gd name="connsiteX7" fmla="*/ 4013200 w 5480755"/>
              <a:gd name="connsiteY7" fmla="*/ 2228787 h 2811015"/>
              <a:gd name="connsiteX8" fmla="*/ 4526844 w 5480755"/>
              <a:gd name="connsiteY8" fmla="*/ 2702920 h 2811015"/>
              <a:gd name="connsiteX9" fmla="*/ 4916311 w 5480755"/>
              <a:gd name="connsiteY9" fmla="*/ 2804520 h 2811015"/>
              <a:gd name="connsiteX10" fmla="*/ 5480755 w 5480755"/>
              <a:gd name="connsiteY10" fmla="*/ 2808437 h 28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80755" h="2811015">
                <a:moveTo>
                  <a:pt x="0" y="2804520"/>
                </a:moveTo>
                <a:cubicBezTo>
                  <a:pt x="357481" y="2797464"/>
                  <a:pt x="714963" y="2790409"/>
                  <a:pt x="970844" y="2674698"/>
                </a:cubicBezTo>
                <a:cubicBezTo>
                  <a:pt x="1226725" y="2558987"/>
                  <a:pt x="1370892" y="2334287"/>
                  <a:pt x="1535289" y="2110253"/>
                </a:cubicBezTo>
                <a:cubicBezTo>
                  <a:pt x="1699686" y="1886219"/>
                  <a:pt x="1789433" y="1660720"/>
                  <a:pt x="1957225" y="1330492"/>
                </a:cubicBezTo>
                <a:cubicBezTo>
                  <a:pt x="2125017" y="1000265"/>
                  <a:pt x="2373856" y="321807"/>
                  <a:pt x="2542040" y="128888"/>
                </a:cubicBezTo>
                <a:cubicBezTo>
                  <a:pt x="2710224" y="-64031"/>
                  <a:pt x="2804864" y="-33074"/>
                  <a:pt x="2966331" y="172976"/>
                </a:cubicBezTo>
                <a:cubicBezTo>
                  <a:pt x="3127798" y="379026"/>
                  <a:pt x="3336366" y="1022552"/>
                  <a:pt x="3510844" y="1365187"/>
                </a:cubicBezTo>
                <a:cubicBezTo>
                  <a:pt x="3685322" y="1707822"/>
                  <a:pt x="3843867" y="2005832"/>
                  <a:pt x="4013200" y="2228787"/>
                </a:cubicBezTo>
                <a:cubicBezTo>
                  <a:pt x="4182533" y="2451742"/>
                  <a:pt x="4376326" y="2606964"/>
                  <a:pt x="4526844" y="2702920"/>
                </a:cubicBezTo>
                <a:cubicBezTo>
                  <a:pt x="4677363" y="2798875"/>
                  <a:pt x="4757326" y="2786934"/>
                  <a:pt x="4916311" y="2804520"/>
                </a:cubicBezTo>
                <a:cubicBezTo>
                  <a:pt x="5075296" y="2822106"/>
                  <a:pt x="5298251" y="2797148"/>
                  <a:pt x="5480755" y="2808437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" name="TextBox 2047">
                <a:extLst>
                  <a:ext uri="{FF2B5EF4-FFF2-40B4-BE49-F238E27FC236}">
                    <a16:creationId xmlns:a16="http://schemas.microsoft.com/office/drawing/2014/main" id="{BF5D3424-035F-4C51-9077-E7D3B2A6AA59}"/>
                  </a:ext>
                </a:extLst>
              </p:cNvPr>
              <p:cNvSpPr txBox="1"/>
              <p:nvPr/>
            </p:nvSpPr>
            <p:spPr>
              <a:xfrm>
                <a:off x="4050526" y="4513007"/>
                <a:ext cx="91440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48" name="TextBox 2047">
                <a:extLst>
                  <a:ext uri="{FF2B5EF4-FFF2-40B4-BE49-F238E27FC236}">
                    <a16:creationId xmlns:a16="http://schemas.microsoft.com/office/drawing/2014/main" id="{BF5D3424-035F-4C51-9077-E7D3B2A6A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26" y="4513007"/>
                <a:ext cx="914400" cy="396519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8B4845-B3BC-4971-BA42-26814EA7D6D3}"/>
                  </a:ext>
                </a:extLst>
              </p:cNvPr>
              <p:cNvSpPr txBox="1"/>
              <p:nvPr/>
            </p:nvSpPr>
            <p:spPr>
              <a:xfrm>
                <a:off x="1481576" y="4513007"/>
                <a:ext cx="91440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8B4845-B3BC-4971-BA42-26814EA7D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576" y="4513007"/>
                <a:ext cx="914400" cy="396519"/>
              </a:xfrm>
              <a:prstGeom prst="rect">
                <a:avLst/>
              </a:prstGeom>
              <a:blipFill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71977B7-D43B-42C2-A0D3-BC1220F457E3}"/>
                  </a:ext>
                </a:extLst>
              </p:cNvPr>
              <p:cNvSpPr txBox="1"/>
              <p:nvPr/>
            </p:nvSpPr>
            <p:spPr>
              <a:xfrm>
                <a:off x="-1087374" y="4513007"/>
                <a:ext cx="91440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71977B7-D43B-42C2-A0D3-BC1220F45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7374" y="4513007"/>
                <a:ext cx="914400" cy="396519"/>
              </a:xfrm>
              <a:prstGeom prst="rect">
                <a:avLst/>
              </a:prstGeom>
              <a:blipFill>
                <a:blip r:embed="rId5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A319229-F412-4E1D-8764-02B97EA00562}"/>
                  </a:ext>
                </a:extLst>
              </p:cNvPr>
              <p:cNvSpPr txBox="1"/>
              <p:nvPr/>
            </p:nvSpPr>
            <p:spPr>
              <a:xfrm>
                <a:off x="6961603" y="4513007"/>
                <a:ext cx="91440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A319229-F412-4E1D-8764-02B97EA00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603" y="4513007"/>
                <a:ext cx="914400" cy="396519"/>
              </a:xfrm>
              <a:prstGeom prst="rect">
                <a:avLst/>
              </a:prstGeom>
              <a:blipFill>
                <a:blip r:embed="rId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EE5956C-CAA4-4CEE-8725-8D47328FD2AF}"/>
                  </a:ext>
                </a:extLst>
              </p:cNvPr>
              <p:cNvSpPr txBox="1"/>
              <p:nvPr/>
            </p:nvSpPr>
            <p:spPr>
              <a:xfrm>
                <a:off x="9529825" y="4513007"/>
                <a:ext cx="91440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EE5956C-CAA4-4CEE-8725-8D47328FD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9825" y="4513007"/>
                <a:ext cx="914400" cy="396519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FEF7538-ACDC-42AA-81C0-D08918958D3C}"/>
                  </a:ext>
                </a:extLst>
              </p:cNvPr>
              <p:cNvSpPr txBox="1"/>
              <p:nvPr/>
            </p:nvSpPr>
            <p:spPr>
              <a:xfrm>
                <a:off x="12442358" y="4513007"/>
                <a:ext cx="91440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FEF7538-ACDC-42AA-81C0-D08918958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2358" y="4513007"/>
                <a:ext cx="914400" cy="396519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1E9861-757B-4368-847E-DB9D164FFD9D}"/>
              </a:ext>
            </a:extLst>
          </p:cNvPr>
          <p:cNvCxnSpPr/>
          <p:nvPr/>
        </p:nvCxnSpPr>
        <p:spPr>
          <a:xfrm>
            <a:off x="-172974" y="5412441"/>
            <a:ext cx="1185846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15D091-4616-4C65-80C2-38465D2C1531}"/>
                  </a:ext>
                </a:extLst>
              </p:cNvPr>
              <p:cNvSpPr txBox="1"/>
              <p:nvPr/>
            </p:nvSpPr>
            <p:spPr>
              <a:xfrm>
                <a:off x="11137126" y="5526938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𝑇𝑎𝑠𝑘𝑠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15D091-4616-4C65-80C2-38465D2C1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126" y="5526938"/>
                <a:ext cx="9144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5450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339">
            <a:extLst>
              <a:ext uri="{FF2B5EF4-FFF2-40B4-BE49-F238E27FC236}">
                <a16:creationId xmlns:a16="http://schemas.microsoft.com/office/drawing/2014/main" id="{DE7988DA-E9E0-41AA-95F7-F1E0687694B9}"/>
              </a:ext>
            </a:extLst>
          </p:cNvPr>
          <p:cNvGrpSpPr/>
          <p:nvPr/>
        </p:nvGrpSpPr>
        <p:grpSpPr>
          <a:xfrm>
            <a:off x="326524" y="5695731"/>
            <a:ext cx="11646463" cy="279803"/>
            <a:chOff x="-21636161" y="879935"/>
            <a:chExt cx="33541416" cy="805822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2B1790FF-1EFA-4BB5-9FEE-6D8417420924}"/>
                </a:ext>
              </a:extLst>
            </p:cNvPr>
            <p:cNvGrpSpPr/>
            <p:nvPr/>
          </p:nvGrpSpPr>
          <p:grpSpPr>
            <a:xfrm>
              <a:off x="3525604" y="879935"/>
              <a:ext cx="8379651" cy="805822"/>
              <a:chOff x="3525604" y="879935"/>
              <a:chExt cx="8379651" cy="805822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9D65372A-BFBA-4A23-B011-E110990E910E}"/>
                  </a:ext>
                </a:extLst>
              </p:cNvPr>
              <p:cNvGrpSpPr/>
              <p:nvPr/>
            </p:nvGrpSpPr>
            <p:grpSpPr>
              <a:xfrm>
                <a:off x="3525604" y="879935"/>
                <a:ext cx="2089026" cy="805822"/>
                <a:chOff x="3525604" y="879935"/>
                <a:chExt cx="2089026" cy="805822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210D7325-573D-41CB-8AE8-D7B7E70608EC}"/>
                    </a:ext>
                  </a:extLst>
                </p:cNvPr>
                <p:cNvGrpSpPr/>
                <p:nvPr/>
              </p:nvGrpSpPr>
              <p:grpSpPr>
                <a:xfrm>
                  <a:off x="3525604" y="879935"/>
                  <a:ext cx="1093912" cy="805822"/>
                  <a:chOff x="2640331" y="3139440"/>
                  <a:chExt cx="2170043" cy="1598544"/>
                </a:xfrm>
              </p:grpSpPr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09F7C2F3-0BBD-469A-A28E-6BCBE5219A98}"/>
                      </a:ext>
                    </a:extLst>
                  </p:cNvPr>
                  <p:cNvSpPr/>
                  <p:nvPr/>
                </p:nvSpPr>
                <p:spPr>
                  <a:xfrm>
                    <a:off x="2640331" y="3139440"/>
                    <a:ext cx="2017643" cy="1446144"/>
                  </a:xfrm>
                  <a:prstGeom prst="rect">
                    <a:avLst/>
                  </a:prstGeom>
                  <a:solidFill>
                    <a:srgbClr val="0070C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98A38A31-20BD-4D18-8F9B-EE5E6857ACF5}"/>
                      </a:ext>
                    </a:extLst>
                  </p:cNvPr>
                  <p:cNvSpPr/>
                  <p:nvPr/>
                </p:nvSpPr>
                <p:spPr>
                  <a:xfrm>
                    <a:off x="2792731" y="3291840"/>
                    <a:ext cx="2017643" cy="1446144"/>
                  </a:xfrm>
                  <a:prstGeom prst="rect">
                    <a:avLst/>
                  </a:prstGeom>
                  <a:solidFill>
                    <a:srgbClr val="0070C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35778822-91EB-4AF4-BCDE-5EC2FF69145F}"/>
                    </a:ext>
                  </a:extLst>
                </p:cNvPr>
                <p:cNvGrpSpPr/>
                <p:nvPr/>
              </p:nvGrpSpPr>
              <p:grpSpPr>
                <a:xfrm>
                  <a:off x="4619516" y="985824"/>
                  <a:ext cx="362862" cy="670868"/>
                  <a:chOff x="4809830" y="947412"/>
                  <a:chExt cx="362862" cy="670868"/>
                </a:xfrm>
              </p:grpSpPr>
              <p:sp>
                <p:nvSpPr>
                  <p:cNvPr id="8" name="Rectangle: Rounded Corners 7">
                    <a:extLst>
                      <a:ext uri="{FF2B5EF4-FFF2-40B4-BE49-F238E27FC236}">
                        <a16:creationId xmlns:a16="http://schemas.microsoft.com/office/drawing/2014/main" id="{5296341F-0B5E-480F-B63D-50373264C729}"/>
                      </a:ext>
                    </a:extLst>
                  </p:cNvPr>
                  <p:cNvSpPr/>
                  <p:nvPr/>
                </p:nvSpPr>
                <p:spPr>
                  <a:xfrm>
                    <a:off x="4883863" y="947412"/>
                    <a:ext cx="214797" cy="670868"/>
                  </a:xfrm>
                  <a:prstGeom prst="roundRect">
                    <a:avLst>
                      <a:gd name="adj" fmla="val 50000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A3B3E779-B6B2-477C-BB91-AEE76EF6B9FE}"/>
                      </a:ext>
                    </a:extLst>
                  </p:cNvPr>
                  <p:cNvSpPr/>
                  <p:nvPr/>
                </p:nvSpPr>
                <p:spPr>
                  <a:xfrm>
                    <a:off x="4942936" y="1020304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5634F134-2961-4721-9846-DF076E9A9C31}"/>
                      </a:ext>
                    </a:extLst>
                  </p:cNvPr>
                  <p:cNvSpPr/>
                  <p:nvPr/>
                </p:nvSpPr>
                <p:spPr>
                  <a:xfrm>
                    <a:off x="4942936" y="1163115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464E0F07-9F70-4EC5-82A5-6F14DB99A971}"/>
                      </a:ext>
                    </a:extLst>
                  </p:cNvPr>
                  <p:cNvSpPr/>
                  <p:nvPr/>
                </p:nvSpPr>
                <p:spPr>
                  <a:xfrm>
                    <a:off x="4942936" y="1305926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D82366BC-BCE7-4F61-AFC4-42E38E0734C9}"/>
                      </a:ext>
                    </a:extLst>
                  </p:cNvPr>
                  <p:cNvSpPr/>
                  <p:nvPr/>
                </p:nvSpPr>
                <p:spPr>
                  <a:xfrm>
                    <a:off x="4942936" y="1448737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cxnSp>
                <p:nvCxnSpPr>
                  <p:cNvPr id="13" name="Straight Connector 12">
                    <a:extLst>
                      <a:ext uri="{FF2B5EF4-FFF2-40B4-BE49-F238E27FC236}">
                        <a16:creationId xmlns:a16="http://schemas.microsoft.com/office/drawing/2014/main" id="{FD2594B7-44A8-4BC0-BAB3-0250E7791ED4}"/>
                      </a:ext>
                    </a:extLst>
                  </p:cNvPr>
                  <p:cNvCxnSpPr/>
                  <p:nvPr/>
                </p:nvCxnSpPr>
                <p:spPr>
                  <a:xfrm>
                    <a:off x="4809830" y="1275834"/>
                    <a:ext cx="7403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Straight Connector 13">
                    <a:extLst>
                      <a:ext uri="{FF2B5EF4-FFF2-40B4-BE49-F238E27FC236}">
                        <a16:creationId xmlns:a16="http://schemas.microsoft.com/office/drawing/2014/main" id="{708ABFA7-76D6-4E0B-8164-2EB8F750F9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98660" y="1276475"/>
                    <a:ext cx="7403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E0CDD9AF-37CD-45CA-9EBF-5EF1A7667836}"/>
                    </a:ext>
                  </a:extLst>
                </p:cNvPr>
                <p:cNvSpPr/>
                <p:nvPr/>
              </p:nvSpPr>
              <p:spPr>
                <a:xfrm>
                  <a:off x="4996108" y="98582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2387078D-362D-4F25-AD00-8E3D8FF19CE0}"/>
                    </a:ext>
                  </a:extLst>
                </p:cNvPr>
                <p:cNvSpPr/>
                <p:nvPr/>
              </p:nvSpPr>
              <p:spPr>
                <a:xfrm>
                  <a:off x="5055181" y="105871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37DA2FC3-72D1-459A-92D4-865A565E9818}"/>
                    </a:ext>
                  </a:extLst>
                </p:cNvPr>
                <p:cNvSpPr/>
                <p:nvPr/>
              </p:nvSpPr>
              <p:spPr>
                <a:xfrm>
                  <a:off x="5055181" y="120152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E88EE11-9A41-41A9-B271-A03C0086CD03}"/>
                    </a:ext>
                  </a:extLst>
                </p:cNvPr>
                <p:cNvSpPr/>
                <p:nvPr/>
              </p:nvSpPr>
              <p:spPr>
                <a:xfrm>
                  <a:off x="5055181" y="134433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74073611-A87C-4C38-B220-39892480352B}"/>
                    </a:ext>
                  </a:extLst>
                </p:cNvPr>
                <p:cNvSpPr/>
                <p:nvPr/>
              </p:nvSpPr>
              <p:spPr>
                <a:xfrm>
                  <a:off x="5055181" y="148714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95373B1-BF0B-46FB-BD99-D749E1D9BC89}"/>
                    </a:ext>
                  </a:extLst>
                </p:cNvPr>
                <p:cNvCxnSpPr/>
                <p:nvPr/>
              </p:nvCxnSpPr>
              <p:spPr>
                <a:xfrm>
                  <a:off x="4922075" y="1314246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A616D07-E370-4536-9348-5694EC3918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0905" y="1314887"/>
                  <a:ext cx="40372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F933B2A-7BDC-4A9C-AF7C-3A67B8615F66}"/>
                  </a:ext>
                </a:extLst>
              </p:cNvPr>
              <p:cNvGrpSpPr/>
              <p:nvPr/>
            </p:nvGrpSpPr>
            <p:grpSpPr>
              <a:xfrm>
                <a:off x="5619503" y="879935"/>
                <a:ext cx="2089026" cy="805822"/>
                <a:chOff x="3525604" y="879935"/>
                <a:chExt cx="2089026" cy="805822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02B67E2E-4573-4A80-863F-2DF1E5E90E43}"/>
                    </a:ext>
                  </a:extLst>
                </p:cNvPr>
                <p:cNvGrpSpPr/>
                <p:nvPr/>
              </p:nvGrpSpPr>
              <p:grpSpPr>
                <a:xfrm>
                  <a:off x="3525604" y="879935"/>
                  <a:ext cx="1093912" cy="805822"/>
                  <a:chOff x="2640331" y="3139440"/>
                  <a:chExt cx="2170043" cy="1598544"/>
                </a:xfrm>
              </p:grpSpPr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21F83374-4669-44FF-90C7-74868306388D}"/>
                      </a:ext>
                    </a:extLst>
                  </p:cNvPr>
                  <p:cNvSpPr/>
                  <p:nvPr/>
                </p:nvSpPr>
                <p:spPr>
                  <a:xfrm>
                    <a:off x="2640331" y="3139440"/>
                    <a:ext cx="2017643" cy="1446144"/>
                  </a:xfrm>
                  <a:prstGeom prst="rect">
                    <a:avLst/>
                  </a:prstGeom>
                  <a:solidFill>
                    <a:srgbClr val="0070C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7D06C170-86A7-44A6-9AAA-E844C0B6FE65}"/>
                      </a:ext>
                    </a:extLst>
                  </p:cNvPr>
                  <p:cNvSpPr/>
                  <p:nvPr/>
                </p:nvSpPr>
                <p:spPr>
                  <a:xfrm>
                    <a:off x="2792731" y="3291840"/>
                    <a:ext cx="2017643" cy="1446144"/>
                  </a:xfrm>
                  <a:prstGeom prst="rect">
                    <a:avLst/>
                  </a:prstGeom>
                  <a:solidFill>
                    <a:srgbClr val="0070C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C2C9B518-229F-40EF-8A9F-2B0B0827E5F1}"/>
                    </a:ext>
                  </a:extLst>
                </p:cNvPr>
                <p:cNvGrpSpPr/>
                <p:nvPr/>
              </p:nvGrpSpPr>
              <p:grpSpPr>
                <a:xfrm>
                  <a:off x="4619516" y="985824"/>
                  <a:ext cx="362862" cy="670868"/>
                  <a:chOff x="4809830" y="947412"/>
                  <a:chExt cx="362862" cy="670868"/>
                </a:xfrm>
              </p:grpSpPr>
              <p:sp>
                <p:nvSpPr>
                  <p:cNvPr id="61" name="Rectangle: Rounded Corners 60">
                    <a:extLst>
                      <a:ext uri="{FF2B5EF4-FFF2-40B4-BE49-F238E27FC236}">
                        <a16:creationId xmlns:a16="http://schemas.microsoft.com/office/drawing/2014/main" id="{E1B426F2-E146-45B4-9F0B-0008BBE529C9}"/>
                      </a:ext>
                    </a:extLst>
                  </p:cNvPr>
                  <p:cNvSpPr/>
                  <p:nvPr/>
                </p:nvSpPr>
                <p:spPr>
                  <a:xfrm>
                    <a:off x="4883863" y="947412"/>
                    <a:ext cx="214797" cy="670868"/>
                  </a:xfrm>
                  <a:prstGeom prst="roundRect">
                    <a:avLst>
                      <a:gd name="adj" fmla="val 50000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5D378C40-71A6-47D8-9AA8-84F27678CFA1}"/>
                      </a:ext>
                    </a:extLst>
                  </p:cNvPr>
                  <p:cNvSpPr/>
                  <p:nvPr/>
                </p:nvSpPr>
                <p:spPr>
                  <a:xfrm>
                    <a:off x="4942936" y="1020304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1EA1A750-FE46-4757-93F0-C272F9A7987F}"/>
                      </a:ext>
                    </a:extLst>
                  </p:cNvPr>
                  <p:cNvSpPr/>
                  <p:nvPr/>
                </p:nvSpPr>
                <p:spPr>
                  <a:xfrm>
                    <a:off x="4942936" y="1163115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CE11333F-F449-4A71-B377-5FFB8D4F9D37}"/>
                      </a:ext>
                    </a:extLst>
                  </p:cNvPr>
                  <p:cNvSpPr/>
                  <p:nvPr/>
                </p:nvSpPr>
                <p:spPr>
                  <a:xfrm>
                    <a:off x="4942936" y="1305926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BFD03032-0FEB-45F1-9376-6A0ADAD5FC07}"/>
                      </a:ext>
                    </a:extLst>
                  </p:cNvPr>
                  <p:cNvSpPr/>
                  <p:nvPr/>
                </p:nvSpPr>
                <p:spPr>
                  <a:xfrm>
                    <a:off x="4942936" y="1448737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cxnSp>
                <p:nvCxnSpPr>
                  <p:cNvPr id="66" name="Straight Connector 65">
                    <a:extLst>
                      <a:ext uri="{FF2B5EF4-FFF2-40B4-BE49-F238E27FC236}">
                        <a16:creationId xmlns:a16="http://schemas.microsoft.com/office/drawing/2014/main" id="{9A312537-5219-41DA-8A1A-AC990A3A670D}"/>
                      </a:ext>
                    </a:extLst>
                  </p:cNvPr>
                  <p:cNvCxnSpPr/>
                  <p:nvPr/>
                </p:nvCxnSpPr>
                <p:spPr>
                  <a:xfrm>
                    <a:off x="4809830" y="1275834"/>
                    <a:ext cx="7403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1BCD5875-0901-435F-BEE4-EABB8212AC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98660" y="1276475"/>
                    <a:ext cx="7403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4" name="Rectangle: Rounded Corners 53">
                  <a:extLst>
                    <a:ext uri="{FF2B5EF4-FFF2-40B4-BE49-F238E27FC236}">
                      <a16:creationId xmlns:a16="http://schemas.microsoft.com/office/drawing/2014/main" id="{76003B6D-8C0D-4710-AD43-861F6D618328}"/>
                    </a:ext>
                  </a:extLst>
                </p:cNvPr>
                <p:cNvSpPr/>
                <p:nvPr/>
              </p:nvSpPr>
              <p:spPr>
                <a:xfrm>
                  <a:off x="4996108" y="98582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BE428758-8D40-4798-B571-9559A964C311}"/>
                    </a:ext>
                  </a:extLst>
                </p:cNvPr>
                <p:cNvSpPr/>
                <p:nvPr/>
              </p:nvSpPr>
              <p:spPr>
                <a:xfrm>
                  <a:off x="5055181" y="105871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3F23D46A-1FCA-4C25-943E-57E9B2CF9C49}"/>
                    </a:ext>
                  </a:extLst>
                </p:cNvPr>
                <p:cNvSpPr/>
                <p:nvPr/>
              </p:nvSpPr>
              <p:spPr>
                <a:xfrm>
                  <a:off x="5055181" y="120152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02D11C74-18C0-429B-A487-F8D4BA463726}"/>
                    </a:ext>
                  </a:extLst>
                </p:cNvPr>
                <p:cNvSpPr/>
                <p:nvPr/>
              </p:nvSpPr>
              <p:spPr>
                <a:xfrm>
                  <a:off x="5055181" y="134433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1279F284-51B1-4B84-878A-9112FBDA7E29}"/>
                    </a:ext>
                  </a:extLst>
                </p:cNvPr>
                <p:cNvSpPr/>
                <p:nvPr/>
              </p:nvSpPr>
              <p:spPr>
                <a:xfrm>
                  <a:off x="5055181" y="148714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6FB72CDE-5D97-44EB-8584-C2038738DA27}"/>
                    </a:ext>
                  </a:extLst>
                </p:cNvPr>
                <p:cNvCxnSpPr/>
                <p:nvPr/>
              </p:nvCxnSpPr>
              <p:spPr>
                <a:xfrm>
                  <a:off x="4922075" y="1314246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07336385-78EB-4808-A66F-0E0E4AF144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0905" y="1314887"/>
                  <a:ext cx="40372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53B6BB80-3E3B-498F-BAFB-82D7A3A9DD3B}"/>
                  </a:ext>
                </a:extLst>
              </p:cNvPr>
              <p:cNvGrpSpPr/>
              <p:nvPr/>
            </p:nvGrpSpPr>
            <p:grpSpPr>
              <a:xfrm>
                <a:off x="7722330" y="879935"/>
                <a:ext cx="2089026" cy="805822"/>
                <a:chOff x="3525604" y="879935"/>
                <a:chExt cx="2089026" cy="805822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232BC306-A409-4A03-9BAB-24D0B89D7BBC}"/>
                    </a:ext>
                  </a:extLst>
                </p:cNvPr>
                <p:cNvGrpSpPr/>
                <p:nvPr/>
              </p:nvGrpSpPr>
              <p:grpSpPr>
                <a:xfrm>
                  <a:off x="3525604" y="879935"/>
                  <a:ext cx="1093912" cy="805822"/>
                  <a:chOff x="2640331" y="3139440"/>
                  <a:chExt cx="2170043" cy="1598544"/>
                </a:xfrm>
              </p:grpSpPr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36CD4458-F0C4-4FE3-90CB-FF7D83A9FE98}"/>
                      </a:ext>
                    </a:extLst>
                  </p:cNvPr>
                  <p:cNvSpPr/>
                  <p:nvPr/>
                </p:nvSpPr>
                <p:spPr>
                  <a:xfrm>
                    <a:off x="2640331" y="3139440"/>
                    <a:ext cx="2017643" cy="1446144"/>
                  </a:xfrm>
                  <a:prstGeom prst="rect">
                    <a:avLst/>
                  </a:prstGeom>
                  <a:solidFill>
                    <a:srgbClr val="0070C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30A2815A-0959-4555-9B6B-DCE9149E380B}"/>
                      </a:ext>
                    </a:extLst>
                  </p:cNvPr>
                  <p:cNvSpPr/>
                  <p:nvPr/>
                </p:nvSpPr>
                <p:spPr>
                  <a:xfrm>
                    <a:off x="2792731" y="3291840"/>
                    <a:ext cx="2017643" cy="1446144"/>
                  </a:xfrm>
                  <a:prstGeom prst="rect">
                    <a:avLst/>
                  </a:prstGeom>
                  <a:solidFill>
                    <a:srgbClr val="0070C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C491D693-95DC-49FE-A252-BE14CB605E4C}"/>
                    </a:ext>
                  </a:extLst>
                </p:cNvPr>
                <p:cNvGrpSpPr/>
                <p:nvPr/>
              </p:nvGrpSpPr>
              <p:grpSpPr>
                <a:xfrm>
                  <a:off x="4619516" y="985824"/>
                  <a:ext cx="362862" cy="670868"/>
                  <a:chOff x="4809830" y="947412"/>
                  <a:chExt cx="362862" cy="670868"/>
                </a:xfrm>
              </p:grpSpPr>
              <p:sp>
                <p:nvSpPr>
                  <p:cNvPr id="80" name="Rectangle: Rounded Corners 79">
                    <a:extLst>
                      <a:ext uri="{FF2B5EF4-FFF2-40B4-BE49-F238E27FC236}">
                        <a16:creationId xmlns:a16="http://schemas.microsoft.com/office/drawing/2014/main" id="{18D4140E-DDEB-4781-83BE-9C893869B236}"/>
                      </a:ext>
                    </a:extLst>
                  </p:cNvPr>
                  <p:cNvSpPr/>
                  <p:nvPr/>
                </p:nvSpPr>
                <p:spPr>
                  <a:xfrm>
                    <a:off x="4883863" y="947412"/>
                    <a:ext cx="214797" cy="670868"/>
                  </a:xfrm>
                  <a:prstGeom prst="roundRect">
                    <a:avLst>
                      <a:gd name="adj" fmla="val 50000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75AA03EA-2D97-4EB9-82D8-DB4A9CA5345D}"/>
                      </a:ext>
                    </a:extLst>
                  </p:cNvPr>
                  <p:cNvSpPr/>
                  <p:nvPr/>
                </p:nvSpPr>
                <p:spPr>
                  <a:xfrm>
                    <a:off x="4942936" y="1020304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2" name="Oval 81">
                    <a:extLst>
                      <a:ext uri="{FF2B5EF4-FFF2-40B4-BE49-F238E27FC236}">
                        <a16:creationId xmlns:a16="http://schemas.microsoft.com/office/drawing/2014/main" id="{FAD85C47-F65C-44A8-8606-4B83489E23D2}"/>
                      </a:ext>
                    </a:extLst>
                  </p:cNvPr>
                  <p:cNvSpPr/>
                  <p:nvPr/>
                </p:nvSpPr>
                <p:spPr>
                  <a:xfrm>
                    <a:off x="4942936" y="1163115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C41E6061-8E71-461F-A106-85F6FBA010D7}"/>
                      </a:ext>
                    </a:extLst>
                  </p:cNvPr>
                  <p:cNvSpPr/>
                  <p:nvPr/>
                </p:nvSpPr>
                <p:spPr>
                  <a:xfrm>
                    <a:off x="4942936" y="1305926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308A5EDF-8B3C-47F7-A485-FA2FB2176A87}"/>
                      </a:ext>
                    </a:extLst>
                  </p:cNvPr>
                  <p:cNvSpPr/>
                  <p:nvPr/>
                </p:nvSpPr>
                <p:spPr>
                  <a:xfrm>
                    <a:off x="4942936" y="1448737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A60CA8CE-FE26-4DFF-8803-60FA9EE53F1E}"/>
                      </a:ext>
                    </a:extLst>
                  </p:cNvPr>
                  <p:cNvCxnSpPr/>
                  <p:nvPr/>
                </p:nvCxnSpPr>
                <p:spPr>
                  <a:xfrm>
                    <a:off x="4809830" y="1275834"/>
                    <a:ext cx="7403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374DB232-2E9D-4B4D-9C7C-538994C0B7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98660" y="1276475"/>
                    <a:ext cx="7403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3" name="Rectangle: Rounded Corners 72">
                  <a:extLst>
                    <a:ext uri="{FF2B5EF4-FFF2-40B4-BE49-F238E27FC236}">
                      <a16:creationId xmlns:a16="http://schemas.microsoft.com/office/drawing/2014/main" id="{02B43D8A-2556-4DB1-BE42-3100022D657E}"/>
                    </a:ext>
                  </a:extLst>
                </p:cNvPr>
                <p:cNvSpPr/>
                <p:nvPr/>
              </p:nvSpPr>
              <p:spPr>
                <a:xfrm>
                  <a:off x="4996108" y="98582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FCF3A3B1-7154-492C-B4E5-67DF8561493A}"/>
                    </a:ext>
                  </a:extLst>
                </p:cNvPr>
                <p:cNvSpPr/>
                <p:nvPr/>
              </p:nvSpPr>
              <p:spPr>
                <a:xfrm>
                  <a:off x="5055181" y="105871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2E3C11B1-E113-43D0-B052-50FD86194A71}"/>
                    </a:ext>
                  </a:extLst>
                </p:cNvPr>
                <p:cNvSpPr/>
                <p:nvPr/>
              </p:nvSpPr>
              <p:spPr>
                <a:xfrm>
                  <a:off x="5055181" y="120152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61D4EA60-5EE9-4072-8FA1-179B1074AE18}"/>
                    </a:ext>
                  </a:extLst>
                </p:cNvPr>
                <p:cNvSpPr/>
                <p:nvPr/>
              </p:nvSpPr>
              <p:spPr>
                <a:xfrm>
                  <a:off x="5055181" y="134433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C205A1F-3227-414E-81AB-6154156D2A60}"/>
                    </a:ext>
                  </a:extLst>
                </p:cNvPr>
                <p:cNvSpPr/>
                <p:nvPr/>
              </p:nvSpPr>
              <p:spPr>
                <a:xfrm>
                  <a:off x="5055181" y="148714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11D7F967-F3EF-49B0-AA2B-1B7114F135E7}"/>
                    </a:ext>
                  </a:extLst>
                </p:cNvPr>
                <p:cNvCxnSpPr/>
                <p:nvPr/>
              </p:nvCxnSpPr>
              <p:spPr>
                <a:xfrm>
                  <a:off x="4922075" y="1314246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F46307C0-62CD-4B17-A7F7-5BA126D292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0905" y="1314887"/>
                  <a:ext cx="40372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B8B8B9FF-DEAF-4A75-91D6-BE75C1F6B78C}"/>
                  </a:ext>
                </a:extLst>
              </p:cNvPr>
              <p:cNvGrpSpPr/>
              <p:nvPr/>
            </p:nvGrpSpPr>
            <p:grpSpPr>
              <a:xfrm>
                <a:off x="9816229" y="879935"/>
                <a:ext cx="2089026" cy="805822"/>
                <a:chOff x="3525604" y="879935"/>
                <a:chExt cx="2089026" cy="805822"/>
              </a:xfrm>
            </p:grpSpPr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3784B129-E6D6-4DD9-BF16-0AD88E8276A8}"/>
                    </a:ext>
                  </a:extLst>
                </p:cNvPr>
                <p:cNvGrpSpPr/>
                <p:nvPr/>
              </p:nvGrpSpPr>
              <p:grpSpPr>
                <a:xfrm>
                  <a:off x="3525604" y="879935"/>
                  <a:ext cx="1093912" cy="805822"/>
                  <a:chOff x="2640331" y="3139440"/>
                  <a:chExt cx="2170043" cy="1598544"/>
                </a:xfrm>
              </p:grpSpPr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3B762B53-6FB5-46DB-8B97-8FADA51C7169}"/>
                      </a:ext>
                    </a:extLst>
                  </p:cNvPr>
                  <p:cNvSpPr/>
                  <p:nvPr/>
                </p:nvSpPr>
                <p:spPr>
                  <a:xfrm>
                    <a:off x="2640331" y="3139440"/>
                    <a:ext cx="2017643" cy="1446144"/>
                  </a:xfrm>
                  <a:prstGeom prst="rect">
                    <a:avLst/>
                  </a:prstGeom>
                  <a:solidFill>
                    <a:srgbClr val="0070C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A9E7EEC9-C734-4782-9DB0-3973AD6CAA44}"/>
                      </a:ext>
                    </a:extLst>
                  </p:cNvPr>
                  <p:cNvSpPr/>
                  <p:nvPr/>
                </p:nvSpPr>
                <p:spPr>
                  <a:xfrm>
                    <a:off x="2792731" y="3291840"/>
                    <a:ext cx="2017643" cy="1446144"/>
                  </a:xfrm>
                  <a:prstGeom prst="rect">
                    <a:avLst/>
                  </a:prstGeom>
                  <a:solidFill>
                    <a:srgbClr val="0070C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92F0D4F8-EE30-4F06-9ADA-60396CF09F8A}"/>
                    </a:ext>
                  </a:extLst>
                </p:cNvPr>
                <p:cNvGrpSpPr/>
                <p:nvPr/>
              </p:nvGrpSpPr>
              <p:grpSpPr>
                <a:xfrm>
                  <a:off x="4619516" y="985824"/>
                  <a:ext cx="362862" cy="670868"/>
                  <a:chOff x="4809830" y="947412"/>
                  <a:chExt cx="362862" cy="670868"/>
                </a:xfrm>
              </p:grpSpPr>
              <p:sp>
                <p:nvSpPr>
                  <p:cNvPr id="99" name="Rectangle: Rounded Corners 98">
                    <a:extLst>
                      <a:ext uri="{FF2B5EF4-FFF2-40B4-BE49-F238E27FC236}">
                        <a16:creationId xmlns:a16="http://schemas.microsoft.com/office/drawing/2014/main" id="{915B63E6-D41B-4BBD-989F-12B83C8391FE}"/>
                      </a:ext>
                    </a:extLst>
                  </p:cNvPr>
                  <p:cNvSpPr/>
                  <p:nvPr/>
                </p:nvSpPr>
                <p:spPr>
                  <a:xfrm>
                    <a:off x="4883863" y="947412"/>
                    <a:ext cx="214797" cy="670868"/>
                  </a:xfrm>
                  <a:prstGeom prst="roundRect">
                    <a:avLst>
                      <a:gd name="adj" fmla="val 50000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A16DD1AC-F1AB-49EA-9EF2-B784981F2B2A}"/>
                      </a:ext>
                    </a:extLst>
                  </p:cNvPr>
                  <p:cNvSpPr/>
                  <p:nvPr/>
                </p:nvSpPr>
                <p:spPr>
                  <a:xfrm>
                    <a:off x="4942936" y="1020304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0B514C57-C03D-4CC8-8E76-9D0D8AA7DB57}"/>
                      </a:ext>
                    </a:extLst>
                  </p:cNvPr>
                  <p:cNvSpPr/>
                  <p:nvPr/>
                </p:nvSpPr>
                <p:spPr>
                  <a:xfrm>
                    <a:off x="4942936" y="1163115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FA1F46C0-2EBF-4E6C-BA19-BCD7DC504B94}"/>
                      </a:ext>
                    </a:extLst>
                  </p:cNvPr>
                  <p:cNvSpPr/>
                  <p:nvPr/>
                </p:nvSpPr>
                <p:spPr>
                  <a:xfrm>
                    <a:off x="4942936" y="1305926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3654C68E-A679-40FE-92A9-0C8C65EC0292}"/>
                      </a:ext>
                    </a:extLst>
                  </p:cNvPr>
                  <p:cNvSpPr/>
                  <p:nvPr/>
                </p:nvSpPr>
                <p:spPr>
                  <a:xfrm>
                    <a:off x="4942936" y="1448737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8455AE43-4C73-44DB-A6E7-33D6FCBF330B}"/>
                      </a:ext>
                    </a:extLst>
                  </p:cNvPr>
                  <p:cNvCxnSpPr/>
                  <p:nvPr/>
                </p:nvCxnSpPr>
                <p:spPr>
                  <a:xfrm>
                    <a:off x="4809830" y="1275834"/>
                    <a:ext cx="7403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53A7A51C-F12C-4701-A4D0-4C5DE72C57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98660" y="1276475"/>
                    <a:ext cx="7403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2" name="Rectangle: Rounded Corners 91">
                  <a:extLst>
                    <a:ext uri="{FF2B5EF4-FFF2-40B4-BE49-F238E27FC236}">
                      <a16:creationId xmlns:a16="http://schemas.microsoft.com/office/drawing/2014/main" id="{6B8FDE2C-A35B-4E96-AB86-D3F528ED6D81}"/>
                    </a:ext>
                  </a:extLst>
                </p:cNvPr>
                <p:cNvSpPr/>
                <p:nvPr/>
              </p:nvSpPr>
              <p:spPr>
                <a:xfrm>
                  <a:off x="4996108" y="98582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437DBCE6-E948-48AB-A846-EED2C687FDDB}"/>
                    </a:ext>
                  </a:extLst>
                </p:cNvPr>
                <p:cNvSpPr/>
                <p:nvPr/>
              </p:nvSpPr>
              <p:spPr>
                <a:xfrm>
                  <a:off x="5055181" y="105871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5472F1DD-3D61-423F-9755-4152826F77AF}"/>
                    </a:ext>
                  </a:extLst>
                </p:cNvPr>
                <p:cNvSpPr/>
                <p:nvPr/>
              </p:nvSpPr>
              <p:spPr>
                <a:xfrm>
                  <a:off x="5055181" y="120152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77A3C6B4-F407-4117-986B-76CAE3DDB4C6}"/>
                    </a:ext>
                  </a:extLst>
                </p:cNvPr>
                <p:cNvSpPr/>
                <p:nvPr/>
              </p:nvSpPr>
              <p:spPr>
                <a:xfrm>
                  <a:off x="5055181" y="134433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F89C15D7-C838-4B8E-A271-FA54B0C08170}"/>
                    </a:ext>
                  </a:extLst>
                </p:cNvPr>
                <p:cNvSpPr/>
                <p:nvPr/>
              </p:nvSpPr>
              <p:spPr>
                <a:xfrm>
                  <a:off x="5055181" y="148714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0B0AAD6B-C25C-4F6D-BB8C-DEE643D666DF}"/>
                    </a:ext>
                  </a:extLst>
                </p:cNvPr>
                <p:cNvCxnSpPr/>
                <p:nvPr/>
              </p:nvCxnSpPr>
              <p:spPr>
                <a:xfrm>
                  <a:off x="4922075" y="1314246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A1CE9E9D-022C-48AE-9E8B-8B2BE1443C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0905" y="1314887"/>
                  <a:ext cx="40372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6E38245-AFB7-4814-BC00-F2C8C2E32E69}"/>
                </a:ext>
              </a:extLst>
            </p:cNvPr>
            <p:cNvGrpSpPr/>
            <p:nvPr/>
          </p:nvGrpSpPr>
          <p:grpSpPr>
            <a:xfrm>
              <a:off x="-4861651" y="879935"/>
              <a:ext cx="8379651" cy="805822"/>
              <a:chOff x="3525604" y="879935"/>
              <a:chExt cx="8379651" cy="805822"/>
            </a:xfrm>
          </p:grpSpPr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51C5D1EE-5F1D-4B30-B344-EF0BA4C01101}"/>
                  </a:ext>
                </a:extLst>
              </p:cNvPr>
              <p:cNvGrpSpPr/>
              <p:nvPr/>
            </p:nvGrpSpPr>
            <p:grpSpPr>
              <a:xfrm>
                <a:off x="3525604" y="879935"/>
                <a:ext cx="2089026" cy="805822"/>
                <a:chOff x="3525604" y="879935"/>
                <a:chExt cx="2089026" cy="805822"/>
              </a:xfrm>
            </p:grpSpPr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330B84EE-92E0-4C47-9C92-8FA9FD3EAE94}"/>
                    </a:ext>
                  </a:extLst>
                </p:cNvPr>
                <p:cNvGrpSpPr/>
                <p:nvPr/>
              </p:nvGrpSpPr>
              <p:grpSpPr>
                <a:xfrm>
                  <a:off x="3525604" y="879935"/>
                  <a:ext cx="1093912" cy="805822"/>
                  <a:chOff x="2640331" y="3139440"/>
                  <a:chExt cx="2170043" cy="1598544"/>
                </a:xfrm>
              </p:grpSpPr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329FE2DD-DBCC-4093-B2AE-AF357EB36D35}"/>
                      </a:ext>
                    </a:extLst>
                  </p:cNvPr>
                  <p:cNvSpPr/>
                  <p:nvPr/>
                </p:nvSpPr>
                <p:spPr>
                  <a:xfrm>
                    <a:off x="2640331" y="3139440"/>
                    <a:ext cx="2017643" cy="1446144"/>
                  </a:xfrm>
                  <a:prstGeom prst="rect">
                    <a:avLst/>
                  </a:prstGeom>
                  <a:solidFill>
                    <a:srgbClr val="0070C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3D426BFF-C4B9-444C-B7AD-303E69079069}"/>
                      </a:ext>
                    </a:extLst>
                  </p:cNvPr>
                  <p:cNvSpPr/>
                  <p:nvPr/>
                </p:nvSpPr>
                <p:spPr>
                  <a:xfrm>
                    <a:off x="2792731" y="3291840"/>
                    <a:ext cx="2017643" cy="1446144"/>
                  </a:xfrm>
                  <a:prstGeom prst="rect">
                    <a:avLst/>
                  </a:prstGeom>
                  <a:solidFill>
                    <a:srgbClr val="0070C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69" name="Group 168">
                  <a:extLst>
                    <a:ext uri="{FF2B5EF4-FFF2-40B4-BE49-F238E27FC236}">
                      <a16:creationId xmlns:a16="http://schemas.microsoft.com/office/drawing/2014/main" id="{646484C2-1025-4957-9736-3D47DEF71DDA}"/>
                    </a:ext>
                  </a:extLst>
                </p:cNvPr>
                <p:cNvGrpSpPr/>
                <p:nvPr/>
              </p:nvGrpSpPr>
              <p:grpSpPr>
                <a:xfrm>
                  <a:off x="4619516" y="985824"/>
                  <a:ext cx="362862" cy="670868"/>
                  <a:chOff x="4809830" y="947412"/>
                  <a:chExt cx="362862" cy="670868"/>
                </a:xfrm>
              </p:grpSpPr>
              <p:sp>
                <p:nvSpPr>
                  <p:cNvPr id="177" name="Rectangle: Rounded Corners 176">
                    <a:extLst>
                      <a:ext uri="{FF2B5EF4-FFF2-40B4-BE49-F238E27FC236}">
                        <a16:creationId xmlns:a16="http://schemas.microsoft.com/office/drawing/2014/main" id="{147AEAE3-A1C9-4936-BEBC-F512A161DE66}"/>
                      </a:ext>
                    </a:extLst>
                  </p:cNvPr>
                  <p:cNvSpPr/>
                  <p:nvPr/>
                </p:nvSpPr>
                <p:spPr>
                  <a:xfrm>
                    <a:off x="4883863" y="947412"/>
                    <a:ext cx="214797" cy="670868"/>
                  </a:xfrm>
                  <a:prstGeom prst="roundRect">
                    <a:avLst>
                      <a:gd name="adj" fmla="val 50000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39924292-00B7-4186-A35F-0F331C615EC0}"/>
                      </a:ext>
                    </a:extLst>
                  </p:cNvPr>
                  <p:cNvSpPr/>
                  <p:nvPr/>
                </p:nvSpPr>
                <p:spPr>
                  <a:xfrm>
                    <a:off x="4942936" y="1020304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79" name="Oval 178">
                    <a:extLst>
                      <a:ext uri="{FF2B5EF4-FFF2-40B4-BE49-F238E27FC236}">
                        <a16:creationId xmlns:a16="http://schemas.microsoft.com/office/drawing/2014/main" id="{DE6ACBF3-BC02-4129-815B-9E701BA13B9F}"/>
                      </a:ext>
                    </a:extLst>
                  </p:cNvPr>
                  <p:cNvSpPr/>
                  <p:nvPr/>
                </p:nvSpPr>
                <p:spPr>
                  <a:xfrm>
                    <a:off x="4942936" y="1163115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80" name="Oval 179">
                    <a:extLst>
                      <a:ext uri="{FF2B5EF4-FFF2-40B4-BE49-F238E27FC236}">
                        <a16:creationId xmlns:a16="http://schemas.microsoft.com/office/drawing/2014/main" id="{8745E977-F850-46D8-8081-AF31DC08790D}"/>
                      </a:ext>
                    </a:extLst>
                  </p:cNvPr>
                  <p:cNvSpPr/>
                  <p:nvPr/>
                </p:nvSpPr>
                <p:spPr>
                  <a:xfrm>
                    <a:off x="4942936" y="1305926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81" name="Oval 180">
                    <a:extLst>
                      <a:ext uri="{FF2B5EF4-FFF2-40B4-BE49-F238E27FC236}">
                        <a16:creationId xmlns:a16="http://schemas.microsoft.com/office/drawing/2014/main" id="{B8912D6B-7BC6-4796-889A-A1D62B2A3146}"/>
                      </a:ext>
                    </a:extLst>
                  </p:cNvPr>
                  <p:cNvSpPr/>
                  <p:nvPr/>
                </p:nvSpPr>
                <p:spPr>
                  <a:xfrm>
                    <a:off x="4942936" y="1448737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cxnSp>
                <p:nvCxnSpPr>
                  <p:cNvPr id="182" name="Straight Connector 181">
                    <a:extLst>
                      <a:ext uri="{FF2B5EF4-FFF2-40B4-BE49-F238E27FC236}">
                        <a16:creationId xmlns:a16="http://schemas.microsoft.com/office/drawing/2014/main" id="{7EB20EE2-B681-4CC1-9F13-B2A4F6F17D4F}"/>
                      </a:ext>
                    </a:extLst>
                  </p:cNvPr>
                  <p:cNvCxnSpPr/>
                  <p:nvPr/>
                </p:nvCxnSpPr>
                <p:spPr>
                  <a:xfrm>
                    <a:off x="4809830" y="1275834"/>
                    <a:ext cx="7403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Straight Connector 182">
                    <a:extLst>
                      <a:ext uri="{FF2B5EF4-FFF2-40B4-BE49-F238E27FC236}">
                        <a16:creationId xmlns:a16="http://schemas.microsoft.com/office/drawing/2014/main" id="{9BACD7E1-DFF7-4E57-A270-0E5F8BC276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98660" y="1276475"/>
                    <a:ext cx="7403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0" name="Rectangle: Rounded Corners 169">
                  <a:extLst>
                    <a:ext uri="{FF2B5EF4-FFF2-40B4-BE49-F238E27FC236}">
                      <a16:creationId xmlns:a16="http://schemas.microsoft.com/office/drawing/2014/main" id="{95424524-6F41-4DF4-89DB-B71003BE5E81}"/>
                    </a:ext>
                  </a:extLst>
                </p:cNvPr>
                <p:cNvSpPr/>
                <p:nvPr/>
              </p:nvSpPr>
              <p:spPr>
                <a:xfrm>
                  <a:off x="4996108" y="98582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2CCCA13E-8E47-4E84-97EF-6D926790F519}"/>
                    </a:ext>
                  </a:extLst>
                </p:cNvPr>
                <p:cNvSpPr/>
                <p:nvPr/>
              </p:nvSpPr>
              <p:spPr>
                <a:xfrm>
                  <a:off x="5055181" y="105871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2B06949A-1883-4D29-83FA-16C76E37F43F}"/>
                    </a:ext>
                  </a:extLst>
                </p:cNvPr>
                <p:cNvSpPr/>
                <p:nvPr/>
              </p:nvSpPr>
              <p:spPr>
                <a:xfrm>
                  <a:off x="5055181" y="120152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D017A4F9-B783-4D1C-9366-3DAA07A9AF40}"/>
                    </a:ext>
                  </a:extLst>
                </p:cNvPr>
                <p:cNvSpPr/>
                <p:nvPr/>
              </p:nvSpPr>
              <p:spPr>
                <a:xfrm>
                  <a:off x="5055181" y="134433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3C439D85-B267-4901-BC7B-8B1B570A3660}"/>
                    </a:ext>
                  </a:extLst>
                </p:cNvPr>
                <p:cNvSpPr/>
                <p:nvPr/>
              </p:nvSpPr>
              <p:spPr>
                <a:xfrm>
                  <a:off x="5055181" y="148714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BF3E2393-24BF-4D54-80A6-13B7B25717E1}"/>
                    </a:ext>
                  </a:extLst>
                </p:cNvPr>
                <p:cNvCxnSpPr/>
                <p:nvPr/>
              </p:nvCxnSpPr>
              <p:spPr>
                <a:xfrm>
                  <a:off x="4922075" y="1314246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78B3E8AE-3F00-40BE-BF6D-061A7FACCD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0905" y="1314887"/>
                  <a:ext cx="40372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6F6FF58-561F-41DE-923E-7485F433061B}"/>
                  </a:ext>
                </a:extLst>
              </p:cNvPr>
              <p:cNvGrpSpPr/>
              <p:nvPr/>
            </p:nvGrpSpPr>
            <p:grpSpPr>
              <a:xfrm>
                <a:off x="5619503" y="879935"/>
                <a:ext cx="2089026" cy="805822"/>
                <a:chOff x="3525604" y="879935"/>
                <a:chExt cx="2089026" cy="805822"/>
              </a:xfrm>
            </p:grpSpPr>
            <p:grpSp>
              <p:nvGrpSpPr>
                <p:cNvPr id="150" name="Group 149">
                  <a:extLst>
                    <a:ext uri="{FF2B5EF4-FFF2-40B4-BE49-F238E27FC236}">
                      <a16:creationId xmlns:a16="http://schemas.microsoft.com/office/drawing/2014/main" id="{FFE0B8DA-0620-4EEB-92F0-EB8E4A570B93}"/>
                    </a:ext>
                  </a:extLst>
                </p:cNvPr>
                <p:cNvGrpSpPr/>
                <p:nvPr/>
              </p:nvGrpSpPr>
              <p:grpSpPr>
                <a:xfrm>
                  <a:off x="3525604" y="879935"/>
                  <a:ext cx="1093912" cy="805822"/>
                  <a:chOff x="2640331" y="3139440"/>
                  <a:chExt cx="2170043" cy="1598544"/>
                </a:xfrm>
              </p:grpSpPr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253D570E-91B9-4AD7-BC51-47BD7AE67091}"/>
                      </a:ext>
                    </a:extLst>
                  </p:cNvPr>
                  <p:cNvSpPr/>
                  <p:nvPr/>
                </p:nvSpPr>
                <p:spPr>
                  <a:xfrm>
                    <a:off x="2640331" y="3139440"/>
                    <a:ext cx="2017643" cy="1446144"/>
                  </a:xfrm>
                  <a:prstGeom prst="rect">
                    <a:avLst/>
                  </a:prstGeom>
                  <a:solidFill>
                    <a:srgbClr val="0070C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DB498F33-ACAB-4366-9393-003DD96EEDB7}"/>
                      </a:ext>
                    </a:extLst>
                  </p:cNvPr>
                  <p:cNvSpPr/>
                  <p:nvPr/>
                </p:nvSpPr>
                <p:spPr>
                  <a:xfrm>
                    <a:off x="2792731" y="3291840"/>
                    <a:ext cx="2017643" cy="1446144"/>
                  </a:xfrm>
                  <a:prstGeom prst="rect">
                    <a:avLst/>
                  </a:prstGeom>
                  <a:solidFill>
                    <a:srgbClr val="0070C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51" name="Group 150">
                  <a:extLst>
                    <a:ext uri="{FF2B5EF4-FFF2-40B4-BE49-F238E27FC236}">
                      <a16:creationId xmlns:a16="http://schemas.microsoft.com/office/drawing/2014/main" id="{CBDC75C4-C234-4F57-B549-FC2A5080F4EC}"/>
                    </a:ext>
                  </a:extLst>
                </p:cNvPr>
                <p:cNvGrpSpPr/>
                <p:nvPr/>
              </p:nvGrpSpPr>
              <p:grpSpPr>
                <a:xfrm>
                  <a:off x="4619516" y="985824"/>
                  <a:ext cx="362862" cy="670868"/>
                  <a:chOff x="4809830" y="947412"/>
                  <a:chExt cx="362862" cy="670868"/>
                </a:xfrm>
              </p:grpSpPr>
              <p:sp>
                <p:nvSpPr>
                  <p:cNvPr id="159" name="Rectangle: Rounded Corners 158">
                    <a:extLst>
                      <a:ext uri="{FF2B5EF4-FFF2-40B4-BE49-F238E27FC236}">
                        <a16:creationId xmlns:a16="http://schemas.microsoft.com/office/drawing/2014/main" id="{644E09BC-9334-4E3A-9558-5D48798ECA81}"/>
                      </a:ext>
                    </a:extLst>
                  </p:cNvPr>
                  <p:cNvSpPr/>
                  <p:nvPr/>
                </p:nvSpPr>
                <p:spPr>
                  <a:xfrm>
                    <a:off x="4883863" y="947412"/>
                    <a:ext cx="214797" cy="670868"/>
                  </a:xfrm>
                  <a:prstGeom prst="roundRect">
                    <a:avLst>
                      <a:gd name="adj" fmla="val 50000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60" name="Oval 159">
                    <a:extLst>
                      <a:ext uri="{FF2B5EF4-FFF2-40B4-BE49-F238E27FC236}">
                        <a16:creationId xmlns:a16="http://schemas.microsoft.com/office/drawing/2014/main" id="{670928A5-33C3-4329-8FF1-A25EA2CB8AF8}"/>
                      </a:ext>
                    </a:extLst>
                  </p:cNvPr>
                  <p:cNvSpPr/>
                  <p:nvPr/>
                </p:nvSpPr>
                <p:spPr>
                  <a:xfrm>
                    <a:off x="4942936" y="1020304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61" name="Oval 160">
                    <a:extLst>
                      <a:ext uri="{FF2B5EF4-FFF2-40B4-BE49-F238E27FC236}">
                        <a16:creationId xmlns:a16="http://schemas.microsoft.com/office/drawing/2014/main" id="{36454913-4764-4534-8819-A8EAA10EA0FE}"/>
                      </a:ext>
                    </a:extLst>
                  </p:cNvPr>
                  <p:cNvSpPr/>
                  <p:nvPr/>
                </p:nvSpPr>
                <p:spPr>
                  <a:xfrm>
                    <a:off x="4942936" y="1163115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62" name="Oval 161">
                    <a:extLst>
                      <a:ext uri="{FF2B5EF4-FFF2-40B4-BE49-F238E27FC236}">
                        <a16:creationId xmlns:a16="http://schemas.microsoft.com/office/drawing/2014/main" id="{F9257A1B-256E-402A-AB39-F1AA53036DC4}"/>
                      </a:ext>
                    </a:extLst>
                  </p:cNvPr>
                  <p:cNvSpPr/>
                  <p:nvPr/>
                </p:nvSpPr>
                <p:spPr>
                  <a:xfrm>
                    <a:off x="4942936" y="1305926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63" name="Oval 162">
                    <a:extLst>
                      <a:ext uri="{FF2B5EF4-FFF2-40B4-BE49-F238E27FC236}">
                        <a16:creationId xmlns:a16="http://schemas.microsoft.com/office/drawing/2014/main" id="{A31DEDA2-94AB-4D44-8FC8-C30648223175}"/>
                      </a:ext>
                    </a:extLst>
                  </p:cNvPr>
                  <p:cNvSpPr/>
                  <p:nvPr/>
                </p:nvSpPr>
                <p:spPr>
                  <a:xfrm>
                    <a:off x="4942936" y="1448737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cxnSp>
                <p:nvCxnSpPr>
                  <p:cNvPr id="164" name="Straight Connector 163">
                    <a:extLst>
                      <a:ext uri="{FF2B5EF4-FFF2-40B4-BE49-F238E27FC236}">
                        <a16:creationId xmlns:a16="http://schemas.microsoft.com/office/drawing/2014/main" id="{482AA697-4BD2-4D97-813B-E56224FE5C43}"/>
                      </a:ext>
                    </a:extLst>
                  </p:cNvPr>
                  <p:cNvCxnSpPr/>
                  <p:nvPr/>
                </p:nvCxnSpPr>
                <p:spPr>
                  <a:xfrm>
                    <a:off x="4809830" y="1275834"/>
                    <a:ext cx="7403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Straight Connector 164">
                    <a:extLst>
                      <a:ext uri="{FF2B5EF4-FFF2-40B4-BE49-F238E27FC236}">
                        <a16:creationId xmlns:a16="http://schemas.microsoft.com/office/drawing/2014/main" id="{20B0B1B6-A4FE-483D-A52E-D1C808621D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98660" y="1276475"/>
                    <a:ext cx="7403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2" name="Rectangle: Rounded Corners 151">
                  <a:extLst>
                    <a:ext uri="{FF2B5EF4-FFF2-40B4-BE49-F238E27FC236}">
                      <a16:creationId xmlns:a16="http://schemas.microsoft.com/office/drawing/2014/main" id="{141E25FA-2938-405C-AE07-F71787D4567C}"/>
                    </a:ext>
                  </a:extLst>
                </p:cNvPr>
                <p:cNvSpPr/>
                <p:nvPr/>
              </p:nvSpPr>
              <p:spPr>
                <a:xfrm>
                  <a:off x="4996108" y="98582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044BC34B-608C-4549-883D-F4CAA84C77F9}"/>
                    </a:ext>
                  </a:extLst>
                </p:cNvPr>
                <p:cNvSpPr/>
                <p:nvPr/>
              </p:nvSpPr>
              <p:spPr>
                <a:xfrm>
                  <a:off x="5055181" y="105871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08822D36-E75A-4913-B654-EF52892D3132}"/>
                    </a:ext>
                  </a:extLst>
                </p:cNvPr>
                <p:cNvSpPr/>
                <p:nvPr/>
              </p:nvSpPr>
              <p:spPr>
                <a:xfrm>
                  <a:off x="5055181" y="120152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FAFA4094-64E7-403C-B91A-098182A865A6}"/>
                    </a:ext>
                  </a:extLst>
                </p:cNvPr>
                <p:cNvSpPr/>
                <p:nvPr/>
              </p:nvSpPr>
              <p:spPr>
                <a:xfrm>
                  <a:off x="5055181" y="134433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B55F5F6D-08A3-47D7-9C29-135B5A038809}"/>
                    </a:ext>
                  </a:extLst>
                </p:cNvPr>
                <p:cNvSpPr/>
                <p:nvPr/>
              </p:nvSpPr>
              <p:spPr>
                <a:xfrm>
                  <a:off x="5055181" y="148714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AEF79B4C-570D-4E2C-956C-70CD49A95F36}"/>
                    </a:ext>
                  </a:extLst>
                </p:cNvPr>
                <p:cNvCxnSpPr/>
                <p:nvPr/>
              </p:nvCxnSpPr>
              <p:spPr>
                <a:xfrm>
                  <a:off x="4922075" y="1314246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F3E73F32-5CD5-44C4-99B8-34BD2326D2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0905" y="1314887"/>
                  <a:ext cx="40372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16D011FD-D994-4F41-8901-B668338434A0}"/>
                  </a:ext>
                </a:extLst>
              </p:cNvPr>
              <p:cNvGrpSpPr/>
              <p:nvPr/>
            </p:nvGrpSpPr>
            <p:grpSpPr>
              <a:xfrm>
                <a:off x="7722330" y="879935"/>
                <a:ext cx="2089026" cy="805822"/>
                <a:chOff x="3525604" y="879935"/>
                <a:chExt cx="2089026" cy="805822"/>
              </a:xfrm>
            </p:grpSpPr>
            <p:grpSp>
              <p:nvGrpSpPr>
                <p:cNvPr id="132" name="Group 131">
                  <a:extLst>
                    <a:ext uri="{FF2B5EF4-FFF2-40B4-BE49-F238E27FC236}">
                      <a16:creationId xmlns:a16="http://schemas.microsoft.com/office/drawing/2014/main" id="{B4D248EB-36E1-43AA-AB83-C4AD92F443DD}"/>
                    </a:ext>
                  </a:extLst>
                </p:cNvPr>
                <p:cNvGrpSpPr/>
                <p:nvPr/>
              </p:nvGrpSpPr>
              <p:grpSpPr>
                <a:xfrm>
                  <a:off x="3525604" y="879935"/>
                  <a:ext cx="1093912" cy="805822"/>
                  <a:chOff x="2640331" y="3139440"/>
                  <a:chExt cx="2170043" cy="1598544"/>
                </a:xfrm>
              </p:grpSpPr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7F767ABE-9CDD-4CF0-B2CE-7497EB7D2D0C}"/>
                      </a:ext>
                    </a:extLst>
                  </p:cNvPr>
                  <p:cNvSpPr/>
                  <p:nvPr/>
                </p:nvSpPr>
                <p:spPr>
                  <a:xfrm>
                    <a:off x="2640331" y="3139440"/>
                    <a:ext cx="2017643" cy="1446144"/>
                  </a:xfrm>
                  <a:prstGeom prst="rect">
                    <a:avLst/>
                  </a:prstGeom>
                  <a:solidFill>
                    <a:srgbClr val="0070C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04BDB848-46D8-4591-A061-BA914FFBF8B1}"/>
                      </a:ext>
                    </a:extLst>
                  </p:cNvPr>
                  <p:cNvSpPr/>
                  <p:nvPr/>
                </p:nvSpPr>
                <p:spPr>
                  <a:xfrm>
                    <a:off x="2792731" y="3291840"/>
                    <a:ext cx="2017643" cy="1446144"/>
                  </a:xfrm>
                  <a:prstGeom prst="rect">
                    <a:avLst/>
                  </a:prstGeom>
                  <a:solidFill>
                    <a:srgbClr val="0070C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6511884A-BB28-4E24-8057-7B4D8CB25F85}"/>
                    </a:ext>
                  </a:extLst>
                </p:cNvPr>
                <p:cNvGrpSpPr/>
                <p:nvPr/>
              </p:nvGrpSpPr>
              <p:grpSpPr>
                <a:xfrm>
                  <a:off x="4619516" y="985824"/>
                  <a:ext cx="362862" cy="670868"/>
                  <a:chOff x="4809830" y="947412"/>
                  <a:chExt cx="362862" cy="670868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FE20C52B-F64B-483B-A825-6BDD24A0D7B8}"/>
                      </a:ext>
                    </a:extLst>
                  </p:cNvPr>
                  <p:cNvSpPr/>
                  <p:nvPr/>
                </p:nvSpPr>
                <p:spPr>
                  <a:xfrm>
                    <a:off x="4883863" y="947412"/>
                    <a:ext cx="214797" cy="670868"/>
                  </a:xfrm>
                  <a:prstGeom prst="roundRect">
                    <a:avLst>
                      <a:gd name="adj" fmla="val 50000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4724615C-35E7-4B27-A97F-7AFC83E5C436}"/>
                      </a:ext>
                    </a:extLst>
                  </p:cNvPr>
                  <p:cNvSpPr/>
                  <p:nvPr/>
                </p:nvSpPr>
                <p:spPr>
                  <a:xfrm>
                    <a:off x="4942936" y="1020304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40FFE3A5-B679-45AA-99E4-700347E1DABA}"/>
                      </a:ext>
                    </a:extLst>
                  </p:cNvPr>
                  <p:cNvSpPr/>
                  <p:nvPr/>
                </p:nvSpPr>
                <p:spPr>
                  <a:xfrm>
                    <a:off x="4942936" y="1163115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44" name="Oval 143">
                    <a:extLst>
                      <a:ext uri="{FF2B5EF4-FFF2-40B4-BE49-F238E27FC236}">
                        <a16:creationId xmlns:a16="http://schemas.microsoft.com/office/drawing/2014/main" id="{15B31545-A654-4B3E-A065-AB8FAF00B765}"/>
                      </a:ext>
                    </a:extLst>
                  </p:cNvPr>
                  <p:cNvSpPr/>
                  <p:nvPr/>
                </p:nvSpPr>
                <p:spPr>
                  <a:xfrm>
                    <a:off x="4942936" y="1305926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58AE5C88-8140-4E3A-9411-1BD6B4BEE946}"/>
                      </a:ext>
                    </a:extLst>
                  </p:cNvPr>
                  <p:cNvSpPr/>
                  <p:nvPr/>
                </p:nvSpPr>
                <p:spPr>
                  <a:xfrm>
                    <a:off x="4942936" y="1448737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5FFE42FD-EC4D-4947-96E3-D3BA58D9A2AD}"/>
                      </a:ext>
                    </a:extLst>
                  </p:cNvPr>
                  <p:cNvCxnSpPr/>
                  <p:nvPr/>
                </p:nvCxnSpPr>
                <p:spPr>
                  <a:xfrm>
                    <a:off x="4809830" y="1275834"/>
                    <a:ext cx="7403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81CC1BD7-E534-48CC-A785-A2163A4EF4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98660" y="1276475"/>
                    <a:ext cx="7403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4" name="Rectangle: Rounded Corners 133">
                  <a:extLst>
                    <a:ext uri="{FF2B5EF4-FFF2-40B4-BE49-F238E27FC236}">
                      <a16:creationId xmlns:a16="http://schemas.microsoft.com/office/drawing/2014/main" id="{E932B8E9-C5F0-42B1-A2DD-1942EE71325E}"/>
                    </a:ext>
                  </a:extLst>
                </p:cNvPr>
                <p:cNvSpPr/>
                <p:nvPr/>
              </p:nvSpPr>
              <p:spPr>
                <a:xfrm>
                  <a:off x="4996108" y="98582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6FC75C80-7571-4BEF-AF69-786292E8CA0C}"/>
                    </a:ext>
                  </a:extLst>
                </p:cNvPr>
                <p:cNvSpPr/>
                <p:nvPr/>
              </p:nvSpPr>
              <p:spPr>
                <a:xfrm>
                  <a:off x="5055181" y="105871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58E93D39-71BA-4CCD-BFA1-3A5FCA4AFD71}"/>
                    </a:ext>
                  </a:extLst>
                </p:cNvPr>
                <p:cNvSpPr/>
                <p:nvPr/>
              </p:nvSpPr>
              <p:spPr>
                <a:xfrm>
                  <a:off x="5055181" y="120152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3BF1C1EB-DABA-49E0-9044-BBC667C70106}"/>
                    </a:ext>
                  </a:extLst>
                </p:cNvPr>
                <p:cNvSpPr/>
                <p:nvPr/>
              </p:nvSpPr>
              <p:spPr>
                <a:xfrm>
                  <a:off x="5055181" y="134433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4D225BC7-C6E9-4385-9B0F-2D0AA3932466}"/>
                    </a:ext>
                  </a:extLst>
                </p:cNvPr>
                <p:cNvSpPr/>
                <p:nvPr/>
              </p:nvSpPr>
              <p:spPr>
                <a:xfrm>
                  <a:off x="5055181" y="148714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F7B62E9A-F2C1-4018-A6E3-EC9764C34B44}"/>
                    </a:ext>
                  </a:extLst>
                </p:cNvPr>
                <p:cNvCxnSpPr/>
                <p:nvPr/>
              </p:nvCxnSpPr>
              <p:spPr>
                <a:xfrm>
                  <a:off x="4922075" y="1314246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91819E32-3F0A-465C-A34E-C536891F99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0905" y="1314887"/>
                  <a:ext cx="40372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59CED867-F87D-464A-80C7-A0225E6BE758}"/>
                  </a:ext>
                </a:extLst>
              </p:cNvPr>
              <p:cNvGrpSpPr/>
              <p:nvPr/>
            </p:nvGrpSpPr>
            <p:grpSpPr>
              <a:xfrm>
                <a:off x="9816229" y="879935"/>
                <a:ext cx="2089026" cy="805822"/>
                <a:chOff x="3525604" y="879935"/>
                <a:chExt cx="2089026" cy="805822"/>
              </a:xfrm>
            </p:grpSpPr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A440E669-066E-48A7-B210-3E965850A586}"/>
                    </a:ext>
                  </a:extLst>
                </p:cNvPr>
                <p:cNvGrpSpPr/>
                <p:nvPr/>
              </p:nvGrpSpPr>
              <p:grpSpPr>
                <a:xfrm>
                  <a:off x="3525604" y="879935"/>
                  <a:ext cx="1093912" cy="805822"/>
                  <a:chOff x="2640331" y="3139440"/>
                  <a:chExt cx="2170043" cy="1598544"/>
                </a:xfrm>
              </p:grpSpPr>
              <p:sp>
                <p:nvSpPr>
                  <p:cNvPr id="130" name="Rectangle 129">
                    <a:extLst>
                      <a:ext uri="{FF2B5EF4-FFF2-40B4-BE49-F238E27FC236}">
                        <a16:creationId xmlns:a16="http://schemas.microsoft.com/office/drawing/2014/main" id="{F4A99993-D6B0-4B7D-B58B-C0A5B91CB8F1}"/>
                      </a:ext>
                    </a:extLst>
                  </p:cNvPr>
                  <p:cNvSpPr/>
                  <p:nvPr/>
                </p:nvSpPr>
                <p:spPr>
                  <a:xfrm>
                    <a:off x="2640331" y="3139440"/>
                    <a:ext cx="2017643" cy="1446144"/>
                  </a:xfrm>
                  <a:prstGeom prst="rect">
                    <a:avLst/>
                  </a:prstGeom>
                  <a:solidFill>
                    <a:srgbClr val="0070C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E8177CA8-4F46-4AA1-8284-02393AF2F9DB}"/>
                      </a:ext>
                    </a:extLst>
                  </p:cNvPr>
                  <p:cNvSpPr/>
                  <p:nvPr/>
                </p:nvSpPr>
                <p:spPr>
                  <a:xfrm>
                    <a:off x="2792731" y="3291840"/>
                    <a:ext cx="2017643" cy="1446144"/>
                  </a:xfrm>
                  <a:prstGeom prst="rect">
                    <a:avLst/>
                  </a:prstGeom>
                  <a:solidFill>
                    <a:srgbClr val="0070C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EE785942-89BA-4ACC-8242-E9784E382686}"/>
                    </a:ext>
                  </a:extLst>
                </p:cNvPr>
                <p:cNvGrpSpPr/>
                <p:nvPr/>
              </p:nvGrpSpPr>
              <p:grpSpPr>
                <a:xfrm>
                  <a:off x="4619516" y="985824"/>
                  <a:ext cx="362862" cy="670868"/>
                  <a:chOff x="4809830" y="947412"/>
                  <a:chExt cx="362862" cy="670868"/>
                </a:xfrm>
              </p:grpSpPr>
              <p:sp>
                <p:nvSpPr>
                  <p:cNvPr id="123" name="Rectangle: Rounded Corners 122">
                    <a:extLst>
                      <a:ext uri="{FF2B5EF4-FFF2-40B4-BE49-F238E27FC236}">
                        <a16:creationId xmlns:a16="http://schemas.microsoft.com/office/drawing/2014/main" id="{C94DAF5A-F17E-437D-BBB2-038198E8A53E}"/>
                      </a:ext>
                    </a:extLst>
                  </p:cNvPr>
                  <p:cNvSpPr/>
                  <p:nvPr/>
                </p:nvSpPr>
                <p:spPr>
                  <a:xfrm>
                    <a:off x="4883863" y="947412"/>
                    <a:ext cx="214797" cy="670868"/>
                  </a:xfrm>
                  <a:prstGeom prst="roundRect">
                    <a:avLst>
                      <a:gd name="adj" fmla="val 50000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C30BDAA0-6552-4F5F-AE04-879713B67C87}"/>
                      </a:ext>
                    </a:extLst>
                  </p:cNvPr>
                  <p:cNvSpPr/>
                  <p:nvPr/>
                </p:nvSpPr>
                <p:spPr>
                  <a:xfrm>
                    <a:off x="4942936" y="1020304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94F61475-3A29-44EA-9FA3-C7FEA691D3F5}"/>
                      </a:ext>
                    </a:extLst>
                  </p:cNvPr>
                  <p:cNvSpPr/>
                  <p:nvPr/>
                </p:nvSpPr>
                <p:spPr>
                  <a:xfrm>
                    <a:off x="4942936" y="1163115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26" name="Oval 125">
                    <a:extLst>
                      <a:ext uri="{FF2B5EF4-FFF2-40B4-BE49-F238E27FC236}">
                        <a16:creationId xmlns:a16="http://schemas.microsoft.com/office/drawing/2014/main" id="{653EDBB7-0E6D-488A-84A8-2B2F8DC11B99}"/>
                      </a:ext>
                    </a:extLst>
                  </p:cNvPr>
                  <p:cNvSpPr/>
                  <p:nvPr/>
                </p:nvSpPr>
                <p:spPr>
                  <a:xfrm>
                    <a:off x="4942936" y="1305926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27" name="Oval 126">
                    <a:extLst>
                      <a:ext uri="{FF2B5EF4-FFF2-40B4-BE49-F238E27FC236}">
                        <a16:creationId xmlns:a16="http://schemas.microsoft.com/office/drawing/2014/main" id="{D0256DD7-3E55-49E0-8163-0FE8CD93A333}"/>
                      </a:ext>
                    </a:extLst>
                  </p:cNvPr>
                  <p:cNvSpPr/>
                  <p:nvPr/>
                </p:nvSpPr>
                <p:spPr>
                  <a:xfrm>
                    <a:off x="4942936" y="1448737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cxnSp>
                <p:nvCxnSpPr>
                  <p:cNvPr id="128" name="Straight Connector 127">
                    <a:extLst>
                      <a:ext uri="{FF2B5EF4-FFF2-40B4-BE49-F238E27FC236}">
                        <a16:creationId xmlns:a16="http://schemas.microsoft.com/office/drawing/2014/main" id="{4D7F38DD-2196-490A-9BA8-56734ED73DB9}"/>
                      </a:ext>
                    </a:extLst>
                  </p:cNvPr>
                  <p:cNvCxnSpPr/>
                  <p:nvPr/>
                </p:nvCxnSpPr>
                <p:spPr>
                  <a:xfrm>
                    <a:off x="4809830" y="1275834"/>
                    <a:ext cx="7403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Straight Connector 128">
                    <a:extLst>
                      <a:ext uri="{FF2B5EF4-FFF2-40B4-BE49-F238E27FC236}">
                        <a16:creationId xmlns:a16="http://schemas.microsoft.com/office/drawing/2014/main" id="{5FC6B72C-7181-45A6-81C4-8C3691F89E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98660" y="1276475"/>
                    <a:ext cx="7403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6" name="Rectangle: Rounded Corners 115">
                  <a:extLst>
                    <a:ext uri="{FF2B5EF4-FFF2-40B4-BE49-F238E27FC236}">
                      <a16:creationId xmlns:a16="http://schemas.microsoft.com/office/drawing/2014/main" id="{78CF711B-4509-4FDB-A08E-9D345ACCAE8E}"/>
                    </a:ext>
                  </a:extLst>
                </p:cNvPr>
                <p:cNvSpPr/>
                <p:nvPr/>
              </p:nvSpPr>
              <p:spPr>
                <a:xfrm>
                  <a:off x="4996108" y="98582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0E668C13-AD5B-4349-A24B-FC339F9B8092}"/>
                    </a:ext>
                  </a:extLst>
                </p:cNvPr>
                <p:cNvSpPr/>
                <p:nvPr/>
              </p:nvSpPr>
              <p:spPr>
                <a:xfrm>
                  <a:off x="5055181" y="105871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1592D47A-3717-46BF-A8A5-1E0BA2FA22FC}"/>
                    </a:ext>
                  </a:extLst>
                </p:cNvPr>
                <p:cNvSpPr/>
                <p:nvPr/>
              </p:nvSpPr>
              <p:spPr>
                <a:xfrm>
                  <a:off x="5055181" y="120152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23544D76-6DB3-455E-82C9-1AA75C5048B3}"/>
                    </a:ext>
                  </a:extLst>
                </p:cNvPr>
                <p:cNvSpPr/>
                <p:nvPr/>
              </p:nvSpPr>
              <p:spPr>
                <a:xfrm>
                  <a:off x="5055181" y="134433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FCF29638-7EFD-494F-8E2C-C3748F58BD60}"/>
                    </a:ext>
                  </a:extLst>
                </p:cNvPr>
                <p:cNvSpPr/>
                <p:nvPr/>
              </p:nvSpPr>
              <p:spPr>
                <a:xfrm>
                  <a:off x="5055181" y="148714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68059114-A1C1-4E81-8464-D13848BAFA65}"/>
                    </a:ext>
                  </a:extLst>
                </p:cNvPr>
                <p:cNvCxnSpPr/>
                <p:nvPr/>
              </p:nvCxnSpPr>
              <p:spPr>
                <a:xfrm>
                  <a:off x="4922075" y="1314246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D8D01138-8AB7-48DA-8581-5B06F141E1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0905" y="1314887"/>
                  <a:ext cx="40372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69E8A8B4-73BD-4C76-B915-07ECD8A29CD5}"/>
                </a:ext>
              </a:extLst>
            </p:cNvPr>
            <p:cNvGrpSpPr/>
            <p:nvPr/>
          </p:nvGrpSpPr>
          <p:grpSpPr>
            <a:xfrm>
              <a:off x="-13248906" y="879935"/>
              <a:ext cx="8379651" cy="805822"/>
              <a:chOff x="3525604" y="879935"/>
              <a:chExt cx="8379651" cy="805822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7724780C-BD0E-4858-BE47-E4EA890849A6}"/>
                  </a:ext>
                </a:extLst>
              </p:cNvPr>
              <p:cNvGrpSpPr/>
              <p:nvPr/>
            </p:nvGrpSpPr>
            <p:grpSpPr>
              <a:xfrm>
                <a:off x="3525604" y="879935"/>
                <a:ext cx="2089026" cy="805822"/>
                <a:chOff x="3525604" y="879935"/>
                <a:chExt cx="2089026" cy="805822"/>
              </a:xfrm>
            </p:grpSpPr>
            <p:grpSp>
              <p:nvGrpSpPr>
                <p:cNvPr id="245" name="Group 244">
                  <a:extLst>
                    <a:ext uri="{FF2B5EF4-FFF2-40B4-BE49-F238E27FC236}">
                      <a16:creationId xmlns:a16="http://schemas.microsoft.com/office/drawing/2014/main" id="{A8468432-1052-4347-904A-7A3F64B85F55}"/>
                    </a:ext>
                  </a:extLst>
                </p:cNvPr>
                <p:cNvGrpSpPr/>
                <p:nvPr/>
              </p:nvGrpSpPr>
              <p:grpSpPr>
                <a:xfrm>
                  <a:off x="3525604" y="879935"/>
                  <a:ext cx="1093912" cy="805822"/>
                  <a:chOff x="2640331" y="3139440"/>
                  <a:chExt cx="2170043" cy="1598544"/>
                </a:xfrm>
              </p:grpSpPr>
              <p:sp>
                <p:nvSpPr>
                  <p:cNvPr id="261" name="Rectangle 260">
                    <a:extLst>
                      <a:ext uri="{FF2B5EF4-FFF2-40B4-BE49-F238E27FC236}">
                        <a16:creationId xmlns:a16="http://schemas.microsoft.com/office/drawing/2014/main" id="{D65EF18C-1C9A-4FF2-8CBF-EE23DC0B3D67}"/>
                      </a:ext>
                    </a:extLst>
                  </p:cNvPr>
                  <p:cNvSpPr/>
                  <p:nvPr/>
                </p:nvSpPr>
                <p:spPr>
                  <a:xfrm>
                    <a:off x="2640331" y="3139440"/>
                    <a:ext cx="2017643" cy="1446144"/>
                  </a:xfrm>
                  <a:prstGeom prst="rect">
                    <a:avLst/>
                  </a:prstGeom>
                  <a:solidFill>
                    <a:srgbClr val="0070C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62" name="Rectangle 261">
                    <a:extLst>
                      <a:ext uri="{FF2B5EF4-FFF2-40B4-BE49-F238E27FC236}">
                        <a16:creationId xmlns:a16="http://schemas.microsoft.com/office/drawing/2014/main" id="{BB91BFB1-93C8-4A26-BF5C-214631578349}"/>
                      </a:ext>
                    </a:extLst>
                  </p:cNvPr>
                  <p:cNvSpPr/>
                  <p:nvPr/>
                </p:nvSpPr>
                <p:spPr>
                  <a:xfrm>
                    <a:off x="2792731" y="3291840"/>
                    <a:ext cx="2017643" cy="1446144"/>
                  </a:xfrm>
                  <a:prstGeom prst="rect">
                    <a:avLst/>
                  </a:prstGeom>
                  <a:solidFill>
                    <a:srgbClr val="0070C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246" name="Group 245">
                  <a:extLst>
                    <a:ext uri="{FF2B5EF4-FFF2-40B4-BE49-F238E27FC236}">
                      <a16:creationId xmlns:a16="http://schemas.microsoft.com/office/drawing/2014/main" id="{A7BC9538-66EA-48FE-8B37-1F2314DFE925}"/>
                    </a:ext>
                  </a:extLst>
                </p:cNvPr>
                <p:cNvGrpSpPr/>
                <p:nvPr/>
              </p:nvGrpSpPr>
              <p:grpSpPr>
                <a:xfrm>
                  <a:off x="4619516" y="985824"/>
                  <a:ext cx="362862" cy="670868"/>
                  <a:chOff x="4809830" y="947412"/>
                  <a:chExt cx="362862" cy="670868"/>
                </a:xfrm>
              </p:grpSpPr>
              <p:sp>
                <p:nvSpPr>
                  <p:cNvPr id="254" name="Rectangle: Rounded Corners 253">
                    <a:extLst>
                      <a:ext uri="{FF2B5EF4-FFF2-40B4-BE49-F238E27FC236}">
                        <a16:creationId xmlns:a16="http://schemas.microsoft.com/office/drawing/2014/main" id="{EDD7FE5D-3840-4844-BD46-F28C655C6E7E}"/>
                      </a:ext>
                    </a:extLst>
                  </p:cNvPr>
                  <p:cNvSpPr/>
                  <p:nvPr/>
                </p:nvSpPr>
                <p:spPr>
                  <a:xfrm>
                    <a:off x="4883863" y="947412"/>
                    <a:ext cx="214797" cy="670868"/>
                  </a:xfrm>
                  <a:prstGeom prst="roundRect">
                    <a:avLst>
                      <a:gd name="adj" fmla="val 50000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55" name="Oval 254">
                    <a:extLst>
                      <a:ext uri="{FF2B5EF4-FFF2-40B4-BE49-F238E27FC236}">
                        <a16:creationId xmlns:a16="http://schemas.microsoft.com/office/drawing/2014/main" id="{C53DD53D-9DC2-4905-B6C8-D8812620660A}"/>
                      </a:ext>
                    </a:extLst>
                  </p:cNvPr>
                  <p:cNvSpPr/>
                  <p:nvPr/>
                </p:nvSpPr>
                <p:spPr>
                  <a:xfrm>
                    <a:off x="4942936" y="1020304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D1B5A236-D1F9-49FC-809B-C17DECC799CD}"/>
                      </a:ext>
                    </a:extLst>
                  </p:cNvPr>
                  <p:cNvSpPr/>
                  <p:nvPr/>
                </p:nvSpPr>
                <p:spPr>
                  <a:xfrm>
                    <a:off x="4942936" y="1163115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57" name="Oval 256">
                    <a:extLst>
                      <a:ext uri="{FF2B5EF4-FFF2-40B4-BE49-F238E27FC236}">
                        <a16:creationId xmlns:a16="http://schemas.microsoft.com/office/drawing/2014/main" id="{E6BAB979-72CD-4898-814A-F3DFDC949649}"/>
                      </a:ext>
                    </a:extLst>
                  </p:cNvPr>
                  <p:cNvSpPr/>
                  <p:nvPr/>
                </p:nvSpPr>
                <p:spPr>
                  <a:xfrm>
                    <a:off x="4942936" y="1305926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58" name="Oval 257">
                    <a:extLst>
                      <a:ext uri="{FF2B5EF4-FFF2-40B4-BE49-F238E27FC236}">
                        <a16:creationId xmlns:a16="http://schemas.microsoft.com/office/drawing/2014/main" id="{FBA1B58B-A424-4470-B57B-090D195F5153}"/>
                      </a:ext>
                    </a:extLst>
                  </p:cNvPr>
                  <p:cNvSpPr/>
                  <p:nvPr/>
                </p:nvSpPr>
                <p:spPr>
                  <a:xfrm>
                    <a:off x="4942936" y="1448737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cxnSp>
                <p:nvCxnSpPr>
                  <p:cNvPr id="259" name="Straight Connector 258">
                    <a:extLst>
                      <a:ext uri="{FF2B5EF4-FFF2-40B4-BE49-F238E27FC236}">
                        <a16:creationId xmlns:a16="http://schemas.microsoft.com/office/drawing/2014/main" id="{0E44624D-BA25-42AC-958F-2EDC4179EFD3}"/>
                      </a:ext>
                    </a:extLst>
                  </p:cNvPr>
                  <p:cNvCxnSpPr/>
                  <p:nvPr/>
                </p:nvCxnSpPr>
                <p:spPr>
                  <a:xfrm>
                    <a:off x="4809830" y="1275834"/>
                    <a:ext cx="7403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Straight Connector 259">
                    <a:extLst>
                      <a:ext uri="{FF2B5EF4-FFF2-40B4-BE49-F238E27FC236}">
                        <a16:creationId xmlns:a16="http://schemas.microsoft.com/office/drawing/2014/main" id="{BC3C67D1-4CEB-456A-A35E-3D53D69BA0D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98660" y="1276475"/>
                    <a:ext cx="7403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47" name="Rectangle: Rounded Corners 246">
                  <a:extLst>
                    <a:ext uri="{FF2B5EF4-FFF2-40B4-BE49-F238E27FC236}">
                      <a16:creationId xmlns:a16="http://schemas.microsoft.com/office/drawing/2014/main" id="{2214D06A-A259-460A-A62A-6CAE4FE2FA26}"/>
                    </a:ext>
                  </a:extLst>
                </p:cNvPr>
                <p:cNvSpPr/>
                <p:nvPr/>
              </p:nvSpPr>
              <p:spPr>
                <a:xfrm>
                  <a:off x="4996108" y="98582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0E5840B5-B23A-4FD0-A405-1615D2993F75}"/>
                    </a:ext>
                  </a:extLst>
                </p:cNvPr>
                <p:cNvSpPr/>
                <p:nvPr/>
              </p:nvSpPr>
              <p:spPr>
                <a:xfrm>
                  <a:off x="5055181" y="105871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49" name="Oval 248">
                  <a:extLst>
                    <a:ext uri="{FF2B5EF4-FFF2-40B4-BE49-F238E27FC236}">
                      <a16:creationId xmlns:a16="http://schemas.microsoft.com/office/drawing/2014/main" id="{5E6BE1E9-43C9-45F4-B434-910FA9FB661F}"/>
                    </a:ext>
                  </a:extLst>
                </p:cNvPr>
                <p:cNvSpPr/>
                <p:nvPr/>
              </p:nvSpPr>
              <p:spPr>
                <a:xfrm>
                  <a:off x="5055181" y="120152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B6ACBEAB-E0E7-4847-BCAE-BEC8D4B06306}"/>
                    </a:ext>
                  </a:extLst>
                </p:cNvPr>
                <p:cNvSpPr/>
                <p:nvPr/>
              </p:nvSpPr>
              <p:spPr>
                <a:xfrm>
                  <a:off x="5055181" y="134433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D8A659AB-6719-4A28-9ACC-0EA35F163E28}"/>
                    </a:ext>
                  </a:extLst>
                </p:cNvPr>
                <p:cNvSpPr/>
                <p:nvPr/>
              </p:nvSpPr>
              <p:spPr>
                <a:xfrm>
                  <a:off x="5055181" y="148714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4566BF13-F63C-4B7F-8E58-57865A0AEAB4}"/>
                    </a:ext>
                  </a:extLst>
                </p:cNvPr>
                <p:cNvCxnSpPr/>
                <p:nvPr/>
              </p:nvCxnSpPr>
              <p:spPr>
                <a:xfrm>
                  <a:off x="4922075" y="1314246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2FD8C5AF-6ACD-40C4-8943-4286150562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0905" y="1314887"/>
                  <a:ext cx="40372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6DB32B7F-492E-4A4B-9AA7-D457107C450C}"/>
                  </a:ext>
                </a:extLst>
              </p:cNvPr>
              <p:cNvGrpSpPr/>
              <p:nvPr/>
            </p:nvGrpSpPr>
            <p:grpSpPr>
              <a:xfrm>
                <a:off x="5619503" y="879935"/>
                <a:ext cx="2089026" cy="805822"/>
                <a:chOff x="3525604" y="879935"/>
                <a:chExt cx="2089026" cy="805822"/>
              </a:xfrm>
            </p:grpSpPr>
            <p:grpSp>
              <p:nvGrpSpPr>
                <p:cNvPr id="227" name="Group 226">
                  <a:extLst>
                    <a:ext uri="{FF2B5EF4-FFF2-40B4-BE49-F238E27FC236}">
                      <a16:creationId xmlns:a16="http://schemas.microsoft.com/office/drawing/2014/main" id="{C967908E-CF50-4D99-AB42-FB71ABBE5F17}"/>
                    </a:ext>
                  </a:extLst>
                </p:cNvPr>
                <p:cNvGrpSpPr/>
                <p:nvPr/>
              </p:nvGrpSpPr>
              <p:grpSpPr>
                <a:xfrm>
                  <a:off x="3525604" y="879935"/>
                  <a:ext cx="1093912" cy="805822"/>
                  <a:chOff x="2640331" y="3139440"/>
                  <a:chExt cx="2170043" cy="1598544"/>
                </a:xfrm>
              </p:grpSpPr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FB3A0BAB-6A22-4CD5-B052-CCFBFE5648D9}"/>
                      </a:ext>
                    </a:extLst>
                  </p:cNvPr>
                  <p:cNvSpPr/>
                  <p:nvPr/>
                </p:nvSpPr>
                <p:spPr>
                  <a:xfrm>
                    <a:off x="2640331" y="3139440"/>
                    <a:ext cx="2017643" cy="1446144"/>
                  </a:xfrm>
                  <a:prstGeom prst="rect">
                    <a:avLst/>
                  </a:prstGeom>
                  <a:solidFill>
                    <a:srgbClr val="0070C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44" name="Rectangle 243">
                    <a:extLst>
                      <a:ext uri="{FF2B5EF4-FFF2-40B4-BE49-F238E27FC236}">
                        <a16:creationId xmlns:a16="http://schemas.microsoft.com/office/drawing/2014/main" id="{89BF787C-CF77-4607-B246-00841111A83C}"/>
                      </a:ext>
                    </a:extLst>
                  </p:cNvPr>
                  <p:cNvSpPr/>
                  <p:nvPr/>
                </p:nvSpPr>
                <p:spPr>
                  <a:xfrm>
                    <a:off x="2792731" y="3291840"/>
                    <a:ext cx="2017643" cy="1446144"/>
                  </a:xfrm>
                  <a:prstGeom prst="rect">
                    <a:avLst/>
                  </a:prstGeom>
                  <a:solidFill>
                    <a:srgbClr val="0070C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228" name="Group 227">
                  <a:extLst>
                    <a:ext uri="{FF2B5EF4-FFF2-40B4-BE49-F238E27FC236}">
                      <a16:creationId xmlns:a16="http://schemas.microsoft.com/office/drawing/2014/main" id="{F2455077-6E9E-41D9-B75E-BEEE10E269C5}"/>
                    </a:ext>
                  </a:extLst>
                </p:cNvPr>
                <p:cNvGrpSpPr/>
                <p:nvPr/>
              </p:nvGrpSpPr>
              <p:grpSpPr>
                <a:xfrm>
                  <a:off x="4619516" y="985824"/>
                  <a:ext cx="362862" cy="670868"/>
                  <a:chOff x="4809830" y="947412"/>
                  <a:chExt cx="362862" cy="670868"/>
                </a:xfrm>
              </p:grpSpPr>
              <p:sp>
                <p:nvSpPr>
                  <p:cNvPr id="236" name="Rectangle: Rounded Corners 235">
                    <a:extLst>
                      <a:ext uri="{FF2B5EF4-FFF2-40B4-BE49-F238E27FC236}">
                        <a16:creationId xmlns:a16="http://schemas.microsoft.com/office/drawing/2014/main" id="{5CB277AB-992E-4992-91AA-DD3DC08D9E68}"/>
                      </a:ext>
                    </a:extLst>
                  </p:cNvPr>
                  <p:cNvSpPr/>
                  <p:nvPr/>
                </p:nvSpPr>
                <p:spPr>
                  <a:xfrm>
                    <a:off x="4883863" y="947412"/>
                    <a:ext cx="214797" cy="670868"/>
                  </a:xfrm>
                  <a:prstGeom prst="roundRect">
                    <a:avLst>
                      <a:gd name="adj" fmla="val 50000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37" name="Oval 236">
                    <a:extLst>
                      <a:ext uri="{FF2B5EF4-FFF2-40B4-BE49-F238E27FC236}">
                        <a16:creationId xmlns:a16="http://schemas.microsoft.com/office/drawing/2014/main" id="{D898BBBA-4653-4559-A2CD-05191E697079}"/>
                      </a:ext>
                    </a:extLst>
                  </p:cNvPr>
                  <p:cNvSpPr/>
                  <p:nvPr/>
                </p:nvSpPr>
                <p:spPr>
                  <a:xfrm>
                    <a:off x="4942936" y="1020304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38" name="Oval 237">
                    <a:extLst>
                      <a:ext uri="{FF2B5EF4-FFF2-40B4-BE49-F238E27FC236}">
                        <a16:creationId xmlns:a16="http://schemas.microsoft.com/office/drawing/2014/main" id="{A11E738B-8609-4A60-9CAF-59D86DB6AA1E}"/>
                      </a:ext>
                    </a:extLst>
                  </p:cNvPr>
                  <p:cNvSpPr/>
                  <p:nvPr/>
                </p:nvSpPr>
                <p:spPr>
                  <a:xfrm>
                    <a:off x="4942936" y="1163115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39" name="Oval 238">
                    <a:extLst>
                      <a:ext uri="{FF2B5EF4-FFF2-40B4-BE49-F238E27FC236}">
                        <a16:creationId xmlns:a16="http://schemas.microsoft.com/office/drawing/2014/main" id="{15EDB9EF-3F7F-4BCB-BB86-CEEA3D26C679}"/>
                      </a:ext>
                    </a:extLst>
                  </p:cNvPr>
                  <p:cNvSpPr/>
                  <p:nvPr/>
                </p:nvSpPr>
                <p:spPr>
                  <a:xfrm>
                    <a:off x="4942936" y="1305926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40" name="Oval 239">
                    <a:extLst>
                      <a:ext uri="{FF2B5EF4-FFF2-40B4-BE49-F238E27FC236}">
                        <a16:creationId xmlns:a16="http://schemas.microsoft.com/office/drawing/2014/main" id="{0F42481B-5792-45FD-8371-E6CA96C1A8C1}"/>
                      </a:ext>
                    </a:extLst>
                  </p:cNvPr>
                  <p:cNvSpPr/>
                  <p:nvPr/>
                </p:nvSpPr>
                <p:spPr>
                  <a:xfrm>
                    <a:off x="4942936" y="1448737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cxnSp>
                <p:nvCxnSpPr>
                  <p:cNvPr id="241" name="Straight Connector 240">
                    <a:extLst>
                      <a:ext uri="{FF2B5EF4-FFF2-40B4-BE49-F238E27FC236}">
                        <a16:creationId xmlns:a16="http://schemas.microsoft.com/office/drawing/2014/main" id="{75E4FA77-389C-4A09-8C61-C80481CC9A16}"/>
                      </a:ext>
                    </a:extLst>
                  </p:cNvPr>
                  <p:cNvCxnSpPr/>
                  <p:nvPr/>
                </p:nvCxnSpPr>
                <p:spPr>
                  <a:xfrm>
                    <a:off x="4809830" y="1275834"/>
                    <a:ext cx="7403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2" name="Straight Connector 241">
                    <a:extLst>
                      <a:ext uri="{FF2B5EF4-FFF2-40B4-BE49-F238E27FC236}">
                        <a16:creationId xmlns:a16="http://schemas.microsoft.com/office/drawing/2014/main" id="{3283BCDF-FF77-4465-93A7-C43E1E1FE79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98660" y="1276475"/>
                    <a:ext cx="7403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29" name="Rectangle: Rounded Corners 228">
                  <a:extLst>
                    <a:ext uri="{FF2B5EF4-FFF2-40B4-BE49-F238E27FC236}">
                      <a16:creationId xmlns:a16="http://schemas.microsoft.com/office/drawing/2014/main" id="{8A9DFD3B-076B-4168-811B-D944E8C51A82}"/>
                    </a:ext>
                  </a:extLst>
                </p:cNvPr>
                <p:cNvSpPr/>
                <p:nvPr/>
              </p:nvSpPr>
              <p:spPr>
                <a:xfrm>
                  <a:off x="4996108" y="98582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BCA9D5FF-3B40-431B-ADF5-81C6CF37C3AC}"/>
                    </a:ext>
                  </a:extLst>
                </p:cNvPr>
                <p:cNvSpPr/>
                <p:nvPr/>
              </p:nvSpPr>
              <p:spPr>
                <a:xfrm>
                  <a:off x="5055181" y="105871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425C30A3-086F-4EC6-A3A0-10F9AE42D2A6}"/>
                    </a:ext>
                  </a:extLst>
                </p:cNvPr>
                <p:cNvSpPr/>
                <p:nvPr/>
              </p:nvSpPr>
              <p:spPr>
                <a:xfrm>
                  <a:off x="5055181" y="120152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68DDA901-9076-4173-8664-8552D0AC945D}"/>
                    </a:ext>
                  </a:extLst>
                </p:cNvPr>
                <p:cNvSpPr/>
                <p:nvPr/>
              </p:nvSpPr>
              <p:spPr>
                <a:xfrm>
                  <a:off x="5055181" y="134433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326F7449-F2D8-4766-9B52-117AAF028C01}"/>
                    </a:ext>
                  </a:extLst>
                </p:cNvPr>
                <p:cNvSpPr/>
                <p:nvPr/>
              </p:nvSpPr>
              <p:spPr>
                <a:xfrm>
                  <a:off x="5055181" y="148714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01CCE5F2-88C8-46CC-958A-27D9BC9857AB}"/>
                    </a:ext>
                  </a:extLst>
                </p:cNvPr>
                <p:cNvCxnSpPr/>
                <p:nvPr/>
              </p:nvCxnSpPr>
              <p:spPr>
                <a:xfrm>
                  <a:off x="4922075" y="1314246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54B51AC7-2074-46DC-A220-8FB2D987E2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0905" y="1314887"/>
                  <a:ext cx="40372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8AC08C5B-1EBE-4AC7-B12E-43C0239E10A1}"/>
                  </a:ext>
                </a:extLst>
              </p:cNvPr>
              <p:cNvGrpSpPr/>
              <p:nvPr/>
            </p:nvGrpSpPr>
            <p:grpSpPr>
              <a:xfrm>
                <a:off x="7722330" y="879935"/>
                <a:ext cx="2089026" cy="805822"/>
                <a:chOff x="3525604" y="879935"/>
                <a:chExt cx="2089026" cy="805822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52B8726B-3A8D-48C6-9B5D-E388BC8E206E}"/>
                    </a:ext>
                  </a:extLst>
                </p:cNvPr>
                <p:cNvGrpSpPr/>
                <p:nvPr/>
              </p:nvGrpSpPr>
              <p:grpSpPr>
                <a:xfrm>
                  <a:off x="3525604" y="879935"/>
                  <a:ext cx="1093912" cy="805822"/>
                  <a:chOff x="2640331" y="3139440"/>
                  <a:chExt cx="2170043" cy="1598544"/>
                </a:xfrm>
              </p:grpSpPr>
              <p:sp>
                <p:nvSpPr>
                  <p:cNvPr id="225" name="Rectangle 224">
                    <a:extLst>
                      <a:ext uri="{FF2B5EF4-FFF2-40B4-BE49-F238E27FC236}">
                        <a16:creationId xmlns:a16="http://schemas.microsoft.com/office/drawing/2014/main" id="{1C5CF94C-63E1-4592-9A94-D9DBD5FED6A5}"/>
                      </a:ext>
                    </a:extLst>
                  </p:cNvPr>
                  <p:cNvSpPr/>
                  <p:nvPr/>
                </p:nvSpPr>
                <p:spPr>
                  <a:xfrm>
                    <a:off x="2640331" y="3139440"/>
                    <a:ext cx="2017643" cy="1446144"/>
                  </a:xfrm>
                  <a:prstGeom prst="rect">
                    <a:avLst/>
                  </a:prstGeom>
                  <a:solidFill>
                    <a:srgbClr val="0070C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8AE0CC98-D014-4EA3-B343-5ACFBF2E537A}"/>
                      </a:ext>
                    </a:extLst>
                  </p:cNvPr>
                  <p:cNvSpPr/>
                  <p:nvPr/>
                </p:nvSpPr>
                <p:spPr>
                  <a:xfrm>
                    <a:off x="2792731" y="3291840"/>
                    <a:ext cx="2017643" cy="1446144"/>
                  </a:xfrm>
                  <a:prstGeom prst="rect">
                    <a:avLst/>
                  </a:prstGeom>
                  <a:solidFill>
                    <a:srgbClr val="0070C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210" name="Group 209">
                  <a:extLst>
                    <a:ext uri="{FF2B5EF4-FFF2-40B4-BE49-F238E27FC236}">
                      <a16:creationId xmlns:a16="http://schemas.microsoft.com/office/drawing/2014/main" id="{4AEAD90A-9595-4711-8384-8AECDF906FD6}"/>
                    </a:ext>
                  </a:extLst>
                </p:cNvPr>
                <p:cNvGrpSpPr/>
                <p:nvPr/>
              </p:nvGrpSpPr>
              <p:grpSpPr>
                <a:xfrm>
                  <a:off x="4619516" y="985824"/>
                  <a:ext cx="362862" cy="670868"/>
                  <a:chOff x="4809830" y="947412"/>
                  <a:chExt cx="362862" cy="670868"/>
                </a:xfrm>
              </p:grpSpPr>
              <p:sp>
                <p:nvSpPr>
                  <p:cNvPr id="218" name="Rectangle: Rounded Corners 217">
                    <a:extLst>
                      <a:ext uri="{FF2B5EF4-FFF2-40B4-BE49-F238E27FC236}">
                        <a16:creationId xmlns:a16="http://schemas.microsoft.com/office/drawing/2014/main" id="{F4AB547F-8121-4F67-A989-F75BAF719D35}"/>
                      </a:ext>
                    </a:extLst>
                  </p:cNvPr>
                  <p:cNvSpPr/>
                  <p:nvPr/>
                </p:nvSpPr>
                <p:spPr>
                  <a:xfrm>
                    <a:off x="4883863" y="947412"/>
                    <a:ext cx="214797" cy="670868"/>
                  </a:xfrm>
                  <a:prstGeom prst="roundRect">
                    <a:avLst>
                      <a:gd name="adj" fmla="val 50000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19" name="Oval 218">
                    <a:extLst>
                      <a:ext uri="{FF2B5EF4-FFF2-40B4-BE49-F238E27FC236}">
                        <a16:creationId xmlns:a16="http://schemas.microsoft.com/office/drawing/2014/main" id="{CA1EF3CF-9F63-4318-BD31-2325FE390C7A}"/>
                      </a:ext>
                    </a:extLst>
                  </p:cNvPr>
                  <p:cNvSpPr/>
                  <p:nvPr/>
                </p:nvSpPr>
                <p:spPr>
                  <a:xfrm>
                    <a:off x="4942936" y="1020304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20" name="Oval 219">
                    <a:extLst>
                      <a:ext uri="{FF2B5EF4-FFF2-40B4-BE49-F238E27FC236}">
                        <a16:creationId xmlns:a16="http://schemas.microsoft.com/office/drawing/2014/main" id="{EEC0BE50-BBAD-4998-B071-A75DD1ADEA53}"/>
                      </a:ext>
                    </a:extLst>
                  </p:cNvPr>
                  <p:cNvSpPr/>
                  <p:nvPr/>
                </p:nvSpPr>
                <p:spPr>
                  <a:xfrm>
                    <a:off x="4942936" y="1163115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21" name="Oval 220">
                    <a:extLst>
                      <a:ext uri="{FF2B5EF4-FFF2-40B4-BE49-F238E27FC236}">
                        <a16:creationId xmlns:a16="http://schemas.microsoft.com/office/drawing/2014/main" id="{CD23A12E-951F-431D-93C6-75CA54905AFD}"/>
                      </a:ext>
                    </a:extLst>
                  </p:cNvPr>
                  <p:cNvSpPr/>
                  <p:nvPr/>
                </p:nvSpPr>
                <p:spPr>
                  <a:xfrm>
                    <a:off x="4942936" y="1305926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22" name="Oval 221">
                    <a:extLst>
                      <a:ext uri="{FF2B5EF4-FFF2-40B4-BE49-F238E27FC236}">
                        <a16:creationId xmlns:a16="http://schemas.microsoft.com/office/drawing/2014/main" id="{D9F79CFC-5488-4A48-A1AF-B36574E04B32}"/>
                      </a:ext>
                    </a:extLst>
                  </p:cNvPr>
                  <p:cNvSpPr/>
                  <p:nvPr/>
                </p:nvSpPr>
                <p:spPr>
                  <a:xfrm>
                    <a:off x="4942936" y="1448737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cxnSp>
                <p:nvCxnSpPr>
                  <p:cNvPr id="223" name="Straight Connector 222">
                    <a:extLst>
                      <a:ext uri="{FF2B5EF4-FFF2-40B4-BE49-F238E27FC236}">
                        <a16:creationId xmlns:a16="http://schemas.microsoft.com/office/drawing/2014/main" id="{1B73049A-DCE7-4CDA-B1E9-F05D75D3752D}"/>
                      </a:ext>
                    </a:extLst>
                  </p:cNvPr>
                  <p:cNvCxnSpPr/>
                  <p:nvPr/>
                </p:nvCxnSpPr>
                <p:spPr>
                  <a:xfrm>
                    <a:off x="4809830" y="1275834"/>
                    <a:ext cx="7403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4" name="Straight Connector 223">
                    <a:extLst>
                      <a:ext uri="{FF2B5EF4-FFF2-40B4-BE49-F238E27FC236}">
                        <a16:creationId xmlns:a16="http://schemas.microsoft.com/office/drawing/2014/main" id="{801B71C7-619B-4EE2-B566-A18C1D4524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98660" y="1276475"/>
                    <a:ext cx="7403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11" name="Rectangle: Rounded Corners 210">
                  <a:extLst>
                    <a:ext uri="{FF2B5EF4-FFF2-40B4-BE49-F238E27FC236}">
                      <a16:creationId xmlns:a16="http://schemas.microsoft.com/office/drawing/2014/main" id="{7949B920-88C7-449B-8DE8-1A02DA6E8605}"/>
                    </a:ext>
                  </a:extLst>
                </p:cNvPr>
                <p:cNvSpPr/>
                <p:nvPr/>
              </p:nvSpPr>
              <p:spPr>
                <a:xfrm>
                  <a:off x="4996108" y="98582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97AFFD39-0897-45BA-B736-9F66AFC91070}"/>
                    </a:ext>
                  </a:extLst>
                </p:cNvPr>
                <p:cNvSpPr/>
                <p:nvPr/>
              </p:nvSpPr>
              <p:spPr>
                <a:xfrm>
                  <a:off x="5055181" y="105871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D6B04378-993A-4914-A37B-0F9681CB3B39}"/>
                    </a:ext>
                  </a:extLst>
                </p:cNvPr>
                <p:cNvSpPr/>
                <p:nvPr/>
              </p:nvSpPr>
              <p:spPr>
                <a:xfrm>
                  <a:off x="5055181" y="120152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A658E43F-1992-4C6D-A944-FA392B190EFF}"/>
                    </a:ext>
                  </a:extLst>
                </p:cNvPr>
                <p:cNvSpPr/>
                <p:nvPr/>
              </p:nvSpPr>
              <p:spPr>
                <a:xfrm>
                  <a:off x="5055181" y="134433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31C8FF11-7CF4-4780-8550-2EDF811CE9F7}"/>
                    </a:ext>
                  </a:extLst>
                </p:cNvPr>
                <p:cNvSpPr/>
                <p:nvPr/>
              </p:nvSpPr>
              <p:spPr>
                <a:xfrm>
                  <a:off x="5055181" y="148714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A9C35F83-4041-41E5-8D8A-6CC55FCA844A}"/>
                    </a:ext>
                  </a:extLst>
                </p:cNvPr>
                <p:cNvCxnSpPr/>
                <p:nvPr/>
              </p:nvCxnSpPr>
              <p:spPr>
                <a:xfrm>
                  <a:off x="4922075" y="1314246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216">
                  <a:extLst>
                    <a:ext uri="{FF2B5EF4-FFF2-40B4-BE49-F238E27FC236}">
                      <a16:creationId xmlns:a16="http://schemas.microsoft.com/office/drawing/2014/main" id="{921F0D5A-41B9-47DD-B8FC-1C0D659FFB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0905" y="1314887"/>
                  <a:ext cx="40372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0" name="Group 189">
                <a:extLst>
                  <a:ext uri="{FF2B5EF4-FFF2-40B4-BE49-F238E27FC236}">
                    <a16:creationId xmlns:a16="http://schemas.microsoft.com/office/drawing/2014/main" id="{319FDDDB-353D-4D2C-BB55-705E2813304B}"/>
                  </a:ext>
                </a:extLst>
              </p:cNvPr>
              <p:cNvGrpSpPr/>
              <p:nvPr/>
            </p:nvGrpSpPr>
            <p:grpSpPr>
              <a:xfrm>
                <a:off x="9816229" y="879935"/>
                <a:ext cx="2089026" cy="805822"/>
                <a:chOff x="3525604" y="879935"/>
                <a:chExt cx="2089026" cy="805822"/>
              </a:xfrm>
            </p:grpSpPr>
            <p:grpSp>
              <p:nvGrpSpPr>
                <p:cNvPr id="191" name="Group 190">
                  <a:extLst>
                    <a:ext uri="{FF2B5EF4-FFF2-40B4-BE49-F238E27FC236}">
                      <a16:creationId xmlns:a16="http://schemas.microsoft.com/office/drawing/2014/main" id="{87197E1D-80FD-4CFB-83AD-D35F7CAF1978}"/>
                    </a:ext>
                  </a:extLst>
                </p:cNvPr>
                <p:cNvGrpSpPr/>
                <p:nvPr/>
              </p:nvGrpSpPr>
              <p:grpSpPr>
                <a:xfrm>
                  <a:off x="3525604" y="879935"/>
                  <a:ext cx="1093912" cy="805822"/>
                  <a:chOff x="2640331" y="3139440"/>
                  <a:chExt cx="2170043" cy="1598544"/>
                </a:xfrm>
              </p:grpSpPr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4A036081-1B43-42A8-B922-FC9D1B047074}"/>
                      </a:ext>
                    </a:extLst>
                  </p:cNvPr>
                  <p:cNvSpPr/>
                  <p:nvPr/>
                </p:nvSpPr>
                <p:spPr>
                  <a:xfrm>
                    <a:off x="2640331" y="3139440"/>
                    <a:ext cx="2017643" cy="1446144"/>
                  </a:xfrm>
                  <a:prstGeom prst="rect">
                    <a:avLst/>
                  </a:prstGeom>
                  <a:solidFill>
                    <a:srgbClr val="0070C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6E278419-3059-499B-A001-62942D61A990}"/>
                      </a:ext>
                    </a:extLst>
                  </p:cNvPr>
                  <p:cNvSpPr/>
                  <p:nvPr/>
                </p:nvSpPr>
                <p:spPr>
                  <a:xfrm>
                    <a:off x="2792731" y="3291840"/>
                    <a:ext cx="2017643" cy="1446144"/>
                  </a:xfrm>
                  <a:prstGeom prst="rect">
                    <a:avLst/>
                  </a:prstGeom>
                  <a:solidFill>
                    <a:srgbClr val="0070C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D99F7684-2CBF-438C-B0D5-A79E6408993D}"/>
                    </a:ext>
                  </a:extLst>
                </p:cNvPr>
                <p:cNvGrpSpPr/>
                <p:nvPr/>
              </p:nvGrpSpPr>
              <p:grpSpPr>
                <a:xfrm>
                  <a:off x="4619516" y="985824"/>
                  <a:ext cx="362862" cy="670868"/>
                  <a:chOff x="4809830" y="947412"/>
                  <a:chExt cx="362862" cy="670868"/>
                </a:xfrm>
              </p:grpSpPr>
              <p:sp>
                <p:nvSpPr>
                  <p:cNvPr id="200" name="Rectangle: Rounded Corners 199">
                    <a:extLst>
                      <a:ext uri="{FF2B5EF4-FFF2-40B4-BE49-F238E27FC236}">
                        <a16:creationId xmlns:a16="http://schemas.microsoft.com/office/drawing/2014/main" id="{9C851937-98AC-4050-8317-F65704FE17BE}"/>
                      </a:ext>
                    </a:extLst>
                  </p:cNvPr>
                  <p:cNvSpPr/>
                  <p:nvPr/>
                </p:nvSpPr>
                <p:spPr>
                  <a:xfrm>
                    <a:off x="4883863" y="947412"/>
                    <a:ext cx="214797" cy="670868"/>
                  </a:xfrm>
                  <a:prstGeom prst="roundRect">
                    <a:avLst>
                      <a:gd name="adj" fmla="val 50000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01" name="Oval 200">
                    <a:extLst>
                      <a:ext uri="{FF2B5EF4-FFF2-40B4-BE49-F238E27FC236}">
                        <a16:creationId xmlns:a16="http://schemas.microsoft.com/office/drawing/2014/main" id="{F1E5BC5B-0E0F-436F-89BE-1F61E123DDC9}"/>
                      </a:ext>
                    </a:extLst>
                  </p:cNvPr>
                  <p:cNvSpPr/>
                  <p:nvPr/>
                </p:nvSpPr>
                <p:spPr>
                  <a:xfrm>
                    <a:off x="4942936" y="1020304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9B12562B-80BD-4039-A9DE-603CD3D03162}"/>
                      </a:ext>
                    </a:extLst>
                  </p:cNvPr>
                  <p:cNvSpPr/>
                  <p:nvPr/>
                </p:nvSpPr>
                <p:spPr>
                  <a:xfrm>
                    <a:off x="4942936" y="1163115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03" name="Oval 202">
                    <a:extLst>
                      <a:ext uri="{FF2B5EF4-FFF2-40B4-BE49-F238E27FC236}">
                        <a16:creationId xmlns:a16="http://schemas.microsoft.com/office/drawing/2014/main" id="{C567820E-F498-4A4C-9987-F08369FCEDBD}"/>
                      </a:ext>
                    </a:extLst>
                  </p:cNvPr>
                  <p:cNvSpPr/>
                  <p:nvPr/>
                </p:nvSpPr>
                <p:spPr>
                  <a:xfrm>
                    <a:off x="4942936" y="1305926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04" name="Oval 203">
                    <a:extLst>
                      <a:ext uri="{FF2B5EF4-FFF2-40B4-BE49-F238E27FC236}">
                        <a16:creationId xmlns:a16="http://schemas.microsoft.com/office/drawing/2014/main" id="{59C69914-681A-4E85-A62C-64BCD7BAA0EB}"/>
                      </a:ext>
                    </a:extLst>
                  </p:cNvPr>
                  <p:cNvSpPr/>
                  <p:nvPr/>
                </p:nvSpPr>
                <p:spPr>
                  <a:xfrm>
                    <a:off x="4942936" y="1448737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cxnSp>
                <p:nvCxnSpPr>
                  <p:cNvPr id="205" name="Straight Connector 204">
                    <a:extLst>
                      <a:ext uri="{FF2B5EF4-FFF2-40B4-BE49-F238E27FC236}">
                        <a16:creationId xmlns:a16="http://schemas.microsoft.com/office/drawing/2014/main" id="{CE3358AD-0A6D-4D1C-A0A5-40A7A36B1E23}"/>
                      </a:ext>
                    </a:extLst>
                  </p:cNvPr>
                  <p:cNvCxnSpPr/>
                  <p:nvPr/>
                </p:nvCxnSpPr>
                <p:spPr>
                  <a:xfrm>
                    <a:off x="4809830" y="1275834"/>
                    <a:ext cx="7403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>
                    <a:extLst>
                      <a:ext uri="{FF2B5EF4-FFF2-40B4-BE49-F238E27FC236}">
                        <a16:creationId xmlns:a16="http://schemas.microsoft.com/office/drawing/2014/main" id="{78908B8F-B7E7-489C-94B2-9A9B820E44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98660" y="1276475"/>
                    <a:ext cx="7403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3" name="Rectangle: Rounded Corners 192">
                  <a:extLst>
                    <a:ext uri="{FF2B5EF4-FFF2-40B4-BE49-F238E27FC236}">
                      <a16:creationId xmlns:a16="http://schemas.microsoft.com/office/drawing/2014/main" id="{B7484A53-1465-458D-9A15-CEBB08BAF6FF}"/>
                    </a:ext>
                  </a:extLst>
                </p:cNvPr>
                <p:cNvSpPr/>
                <p:nvPr/>
              </p:nvSpPr>
              <p:spPr>
                <a:xfrm>
                  <a:off x="4996108" y="98582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F8C3AC00-E1CE-4D66-BB16-2742EEBC2EEC}"/>
                    </a:ext>
                  </a:extLst>
                </p:cNvPr>
                <p:cNvSpPr/>
                <p:nvPr/>
              </p:nvSpPr>
              <p:spPr>
                <a:xfrm>
                  <a:off x="5055181" y="105871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2A0E5A9A-091B-4516-892B-D61E5EDF1421}"/>
                    </a:ext>
                  </a:extLst>
                </p:cNvPr>
                <p:cNvSpPr/>
                <p:nvPr/>
              </p:nvSpPr>
              <p:spPr>
                <a:xfrm>
                  <a:off x="5055181" y="120152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B17812EA-AE7C-4CC4-915E-675C1EF612CF}"/>
                    </a:ext>
                  </a:extLst>
                </p:cNvPr>
                <p:cNvSpPr/>
                <p:nvPr/>
              </p:nvSpPr>
              <p:spPr>
                <a:xfrm>
                  <a:off x="5055181" y="134433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3972059C-0A2F-49FF-A7E9-0D3CCE099BA1}"/>
                    </a:ext>
                  </a:extLst>
                </p:cNvPr>
                <p:cNvSpPr/>
                <p:nvPr/>
              </p:nvSpPr>
              <p:spPr>
                <a:xfrm>
                  <a:off x="5055181" y="148714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39B085CE-40F4-48E7-8680-7E3E478D65A6}"/>
                    </a:ext>
                  </a:extLst>
                </p:cNvPr>
                <p:cNvCxnSpPr/>
                <p:nvPr/>
              </p:nvCxnSpPr>
              <p:spPr>
                <a:xfrm>
                  <a:off x="4922075" y="1314246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D96098B3-869E-458E-AF33-C939B09B37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0905" y="1314887"/>
                  <a:ext cx="40372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BCF294F9-7870-4CBE-B612-27D7259DB9D0}"/>
                </a:ext>
              </a:extLst>
            </p:cNvPr>
            <p:cNvGrpSpPr/>
            <p:nvPr/>
          </p:nvGrpSpPr>
          <p:grpSpPr>
            <a:xfrm>
              <a:off x="-21636161" y="879935"/>
              <a:ext cx="8379651" cy="805822"/>
              <a:chOff x="3525604" y="879935"/>
              <a:chExt cx="8379651" cy="805822"/>
            </a:xfrm>
          </p:grpSpPr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6C78C6D8-F0AF-4F2A-B6C2-DC5A10A26C59}"/>
                  </a:ext>
                </a:extLst>
              </p:cNvPr>
              <p:cNvGrpSpPr/>
              <p:nvPr/>
            </p:nvGrpSpPr>
            <p:grpSpPr>
              <a:xfrm>
                <a:off x="3525604" y="879935"/>
                <a:ext cx="2089026" cy="805822"/>
                <a:chOff x="3525604" y="879935"/>
                <a:chExt cx="2089026" cy="805822"/>
              </a:xfrm>
            </p:grpSpPr>
            <p:grpSp>
              <p:nvGrpSpPr>
                <p:cNvPr id="322" name="Group 321">
                  <a:extLst>
                    <a:ext uri="{FF2B5EF4-FFF2-40B4-BE49-F238E27FC236}">
                      <a16:creationId xmlns:a16="http://schemas.microsoft.com/office/drawing/2014/main" id="{3B1DD005-E62E-44A6-9772-2DF8BC373BD2}"/>
                    </a:ext>
                  </a:extLst>
                </p:cNvPr>
                <p:cNvGrpSpPr/>
                <p:nvPr/>
              </p:nvGrpSpPr>
              <p:grpSpPr>
                <a:xfrm>
                  <a:off x="3525604" y="879935"/>
                  <a:ext cx="1093912" cy="805822"/>
                  <a:chOff x="2640331" y="3139440"/>
                  <a:chExt cx="2170043" cy="1598544"/>
                </a:xfrm>
              </p:grpSpPr>
              <p:sp>
                <p:nvSpPr>
                  <p:cNvPr id="338" name="Rectangle 337">
                    <a:extLst>
                      <a:ext uri="{FF2B5EF4-FFF2-40B4-BE49-F238E27FC236}">
                        <a16:creationId xmlns:a16="http://schemas.microsoft.com/office/drawing/2014/main" id="{18B8A23B-02B5-48F0-A586-EFE8267D77D9}"/>
                      </a:ext>
                    </a:extLst>
                  </p:cNvPr>
                  <p:cNvSpPr/>
                  <p:nvPr/>
                </p:nvSpPr>
                <p:spPr>
                  <a:xfrm>
                    <a:off x="2640331" y="3139440"/>
                    <a:ext cx="2017643" cy="1446144"/>
                  </a:xfrm>
                  <a:prstGeom prst="rect">
                    <a:avLst/>
                  </a:prstGeom>
                  <a:solidFill>
                    <a:srgbClr val="0070C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39" name="Rectangle 338">
                    <a:extLst>
                      <a:ext uri="{FF2B5EF4-FFF2-40B4-BE49-F238E27FC236}">
                        <a16:creationId xmlns:a16="http://schemas.microsoft.com/office/drawing/2014/main" id="{89878980-9582-407C-95C1-0667B343181C}"/>
                      </a:ext>
                    </a:extLst>
                  </p:cNvPr>
                  <p:cNvSpPr/>
                  <p:nvPr/>
                </p:nvSpPr>
                <p:spPr>
                  <a:xfrm>
                    <a:off x="2792731" y="3291840"/>
                    <a:ext cx="2017643" cy="1446144"/>
                  </a:xfrm>
                  <a:prstGeom prst="rect">
                    <a:avLst/>
                  </a:prstGeom>
                  <a:solidFill>
                    <a:srgbClr val="0070C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323" name="Group 322">
                  <a:extLst>
                    <a:ext uri="{FF2B5EF4-FFF2-40B4-BE49-F238E27FC236}">
                      <a16:creationId xmlns:a16="http://schemas.microsoft.com/office/drawing/2014/main" id="{2E5D3797-FD1B-490F-A013-938CC2B261B9}"/>
                    </a:ext>
                  </a:extLst>
                </p:cNvPr>
                <p:cNvGrpSpPr/>
                <p:nvPr/>
              </p:nvGrpSpPr>
              <p:grpSpPr>
                <a:xfrm>
                  <a:off x="4619516" y="985824"/>
                  <a:ext cx="362862" cy="670868"/>
                  <a:chOff x="4809830" y="947412"/>
                  <a:chExt cx="362862" cy="670868"/>
                </a:xfrm>
              </p:grpSpPr>
              <p:sp>
                <p:nvSpPr>
                  <p:cNvPr id="331" name="Rectangle: Rounded Corners 330">
                    <a:extLst>
                      <a:ext uri="{FF2B5EF4-FFF2-40B4-BE49-F238E27FC236}">
                        <a16:creationId xmlns:a16="http://schemas.microsoft.com/office/drawing/2014/main" id="{FEABB68A-AF1D-4FB7-8B4D-DAB22ECC12F6}"/>
                      </a:ext>
                    </a:extLst>
                  </p:cNvPr>
                  <p:cNvSpPr/>
                  <p:nvPr/>
                </p:nvSpPr>
                <p:spPr>
                  <a:xfrm>
                    <a:off x="4883863" y="947412"/>
                    <a:ext cx="214797" cy="670868"/>
                  </a:xfrm>
                  <a:prstGeom prst="roundRect">
                    <a:avLst>
                      <a:gd name="adj" fmla="val 50000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32" name="Oval 331">
                    <a:extLst>
                      <a:ext uri="{FF2B5EF4-FFF2-40B4-BE49-F238E27FC236}">
                        <a16:creationId xmlns:a16="http://schemas.microsoft.com/office/drawing/2014/main" id="{E8C7E8BB-9082-4775-8FEF-03A00AB7885B}"/>
                      </a:ext>
                    </a:extLst>
                  </p:cNvPr>
                  <p:cNvSpPr/>
                  <p:nvPr/>
                </p:nvSpPr>
                <p:spPr>
                  <a:xfrm>
                    <a:off x="4942936" y="1020304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33" name="Oval 332">
                    <a:extLst>
                      <a:ext uri="{FF2B5EF4-FFF2-40B4-BE49-F238E27FC236}">
                        <a16:creationId xmlns:a16="http://schemas.microsoft.com/office/drawing/2014/main" id="{37A1B3D9-9783-48C6-929A-9E7EEEF6F52B}"/>
                      </a:ext>
                    </a:extLst>
                  </p:cNvPr>
                  <p:cNvSpPr/>
                  <p:nvPr/>
                </p:nvSpPr>
                <p:spPr>
                  <a:xfrm>
                    <a:off x="4942936" y="1163115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34" name="Oval 333">
                    <a:extLst>
                      <a:ext uri="{FF2B5EF4-FFF2-40B4-BE49-F238E27FC236}">
                        <a16:creationId xmlns:a16="http://schemas.microsoft.com/office/drawing/2014/main" id="{F3B301B1-A696-4395-82D0-A968D71E23D3}"/>
                      </a:ext>
                    </a:extLst>
                  </p:cNvPr>
                  <p:cNvSpPr/>
                  <p:nvPr/>
                </p:nvSpPr>
                <p:spPr>
                  <a:xfrm>
                    <a:off x="4942936" y="1305926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35" name="Oval 334">
                    <a:extLst>
                      <a:ext uri="{FF2B5EF4-FFF2-40B4-BE49-F238E27FC236}">
                        <a16:creationId xmlns:a16="http://schemas.microsoft.com/office/drawing/2014/main" id="{DB52AE98-9800-4749-B75D-C7A2EF4782CA}"/>
                      </a:ext>
                    </a:extLst>
                  </p:cNvPr>
                  <p:cNvSpPr/>
                  <p:nvPr/>
                </p:nvSpPr>
                <p:spPr>
                  <a:xfrm>
                    <a:off x="4942936" y="1448737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D1F47B41-F383-4080-95B6-0E71F9758E31}"/>
                      </a:ext>
                    </a:extLst>
                  </p:cNvPr>
                  <p:cNvCxnSpPr/>
                  <p:nvPr/>
                </p:nvCxnSpPr>
                <p:spPr>
                  <a:xfrm>
                    <a:off x="4809830" y="1275834"/>
                    <a:ext cx="7403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B022EBB9-6A07-41AE-AA9D-48C48183B20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98660" y="1276475"/>
                    <a:ext cx="7403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24" name="Rectangle: Rounded Corners 323">
                  <a:extLst>
                    <a:ext uri="{FF2B5EF4-FFF2-40B4-BE49-F238E27FC236}">
                      <a16:creationId xmlns:a16="http://schemas.microsoft.com/office/drawing/2014/main" id="{7D0E1ECA-3A24-4C16-8F4A-0FBD4DFEF6D3}"/>
                    </a:ext>
                  </a:extLst>
                </p:cNvPr>
                <p:cNvSpPr/>
                <p:nvPr/>
              </p:nvSpPr>
              <p:spPr>
                <a:xfrm>
                  <a:off x="4996108" y="98582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A663E5DA-ABD4-4BD6-82E2-56BA07128CCC}"/>
                    </a:ext>
                  </a:extLst>
                </p:cNvPr>
                <p:cNvSpPr/>
                <p:nvPr/>
              </p:nvSpPr>
              <p:spPr>
                <a:xfrm>
                  <a:off x="5055181" y="105871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C1F7E816-BD3E-4694-AA20-EA83BFE18A96}"/>
                    </a:ext>
                  </a:extLst>
                </p:cNvPr>
                <p:cNvSpPr/>
                <p:nvPr/>
              </p:nvSpPr>
              <p:spPr>
                <a:xfrm>
                  <a:off x="5055181" y="120152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96D4761E-E66D-4A7E-9089-CDA545BA3555}"/>
                    </a:ext>
                  </a:extLst>
                </p:cNvPr>
                <p:cNvSpPr/>
                <p:nvPr/>
              </p:nvSpPr>
              <p:spPr>
                <a:xfrm>
                  <a:off x="5055181" y="134433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8D5A2E5D-91FE-45A0-BA6D-176DC6CE37F0}"/>
                    </a:ext>
                  </a:extLst>
                </p:cNvPr>
                <p:cNvSpPr/>
                <p:nvPr/>
              </p:nvSpPr>
              <p:spPr>
                <a:xfrm>
                  <a:off x="5055181" y="148714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99BFB9ED-D16D-4B0A-85FC-160F3613A8AC}"/>
                    </a:ext>
                  </a:extLst>
                </p:cNvPr>
                <p:cNvCxnSpPr/>
                <p:nvPr/>
              </p:nvCxnSpPr>
              <p:spPr>
                <a:xfrm>
                  <a:off x="4922075" y="1314246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E1476839-61E9-4324-82A0-C204323A9B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0905" y="1314887"/>
                  <a:ext cx="40372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2CB4661E-29B2-4F96-A601-C2E1F9112937}"/>
                  </a:ext>
                </a:extLst>
              </p:cNvPr>
              <p:cNvGrpSpPr/>
              <p:nvPr/>
            </p:nvGrpSpPr>
            <p:grpSpPr>
              <a:xfrm>
                <a:off x="5619503" y="879935"/>
                <a:ext cx="2089026" cy="805822"/>
                <a:chOff x="3525604" y="879935"/>
                <a:chExt cx="2089026" cy="805822"/>
              </a:xfrm>
            </p:grpSpPr>
            <p:grpSp>
              <p:nvGrpSpPr>
                <p:cNvPr id="304" name="Group 303">
                  <a:extLst>
                    <a:ext uri="{FF2B5EF4-FFF2-40B4-BE49-F238E27FC236}">
                      <a16:creationId xmlns:a16="http://schemas.microsoft.com/office/drawing/2014/main" id="{CF42B128-163B-49D4-A1D2-9102FF547642}"/>
                    </a:ext>
                  </a:extLst>
                </p:cNvPr>
                <p:cNvGrpSpPr/>
                <p:nvPr/>
              </p:nvGrpSpPr>
              <p:grpSpPr>
                <a:xfrm>
                  <a:off x="3525604" y="879935"/>
                  <a:ext cx="1093912" cy="805822"/>
                  <a:chOff x="2640331" y="3139440"/>
                  <a:chExt cx="2170043" cy="1598544"/>
                </a:xfrm>
              </p:grpSpPr>
              <p:sp>
                <p:nvSpPr>
                  <p:cNvPr id="320" name="Rectangle 319">
                    <a:extLst>
                      <a:ext uri="{FF2B5EF4-FFF2-40B4-BE49-F238E27FC236}">
                        <a16:creationId xmlns:a16="http://schemas.microsoft.com/office/drawing/2014/main" id="{3C932639-69F6-4514-A9EB-CBE3E65A4F68}"/>
                      </a:ext>
                    </a:extLst>
                  </p:cNvPr>
                  <p:cNvSpPr/>
                  <p:nvPr/>
                </p:nvSpPr>
                <p:spPr>
                  <a:xfrm>
                    <a:off x="2640331" y="3139440"/>
                    <a:ext cx="2017643" cy="1446144"/>
                  </a:xfrm>
                  <a:prstGeom prst="rect">
                    <a:avLst/>
                  </a:prstGeom>
                  <a:solidFill>
                    <a:srgbClr val="0070C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21" name="Rectangle 320">
                    <a:extLst>
                      <a:ext uri="{FF2B5EF4-FFF2-40B4-BE49-F238E27FC236}">
                        <a16:creationId xmlns:a16="http://schemas.microsoft.com/office/drawing/2014/main" id="{17209E92-76F7-4FD4-AD0D-084FE7280DB4}"/>
                      </a:ext>
                    </a:extLst>
                  </p:cNvPr>
                  <p:cNvSpPr/>
                  <p:nvPr/>
                </p:nvSpPr>
                <p:spPr>
                  <a:xfrm>
                    <a:off x="2792731" y="3291840"/>
                    <a:ext cx="2017643" cy="1446144"/>
                  </a:xfrm>
                  <a:prstGeom prst="rect">
                    <a:avLst/>
                  </a:prstGeom>
                  <a:solidFill>
                    <a:srgbClr val="0070C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305" name="Group 304">
                  <a:extLst>
                    <a:ext uri="{FF2B5EF4-FFF2-40B4-BE49-F238E27FC236}">
                      <a16:creationId xmlns:a16="http://schemas.microsoft.com/office/drawing/2014/main" id="{8DEF7B47-CCA7-497F-988E-569A4C4537DA}"/>
                    </a:ext>
                  </a:extLst>
                </p:cNvPr>
                <p:cNvGrpSpPr/>
                <p:nvPr/>
              </p:nvGrpSpPr>
              <p:grpSpPr>
                <a:xfrm>
                  <a:off x="4619516" y="985824"/>
                  <a:ext cx="362862" cy="670868"/>
                  <a:chOff x="4809830" y="947412"/>
                  <a:chExt cx="362862" cy="670868"/>
                </a:xfrm>
              </p:grpSpPr>
              <p:sp>
                <p:nvSpPr>
                  <p:cNvPr id="313" name="Rectangle: Rounded Corners 312">
                    <a:extLst>
                      <a:ext uri="{FF2B5EF4-FFF2-40B4-BE49-F238E27FC236}">
                        <a16:creationId xmlns:a16="http://schemas.microsoft.com/office/drawing/2014/main" id="{B2218D13-BE43-433C-B1A9-52A6A47EEDA4}"/>
                      </a:ext>
                    </a:extLst>
                  </p:cNvPr>
                  <p:cNvSpPr/>
                  <p:nvPr/>
                </p:nvSpPr>
                <p:spPr>
                  <a:xfrm>
                    <a:off x="4883863" y="947412"/>
                    <a:ext cx="214797" cy="670868"/>
                  </a:xfrm>
                  <a:prstGeom prst="roundRect">
                    <a:avLst>
                      <a:gd name="adj" fmla="val 50000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14" name="Oval 313">
                    <a:extLst>
                      <a:ext uri="{FF2B5EF4-FFF2-40B4-BE49-F238E27FC236}">
                        <a16:creationId xmlns:a16="http://schemas.microsoft.com/office/drawing/2014/main" id="{36E9C486-27C5-4E5E-93AF-E0347BC69015}"/>
                      </a:ext>
                    </a:extLst>
                  </p:cNvPr>
                  <p:cNvSpPr/>
                  <p:nvPr/>
                </p:nvSpPr>
                <p:spPr>
                  <a:xfrm>
                    <a:off x="4942936" y="1020304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15" name="Oval 314">
                    <a:extLst>
                      <a:ext uri="{FF2B5EF4-FFF2-40B4-BE49-F238E27FC236}">
                        <a16:creationId xmlns:a16="http://schemas.microsoft.com/office/drawing/2014/main" id="{E81684B8-35B5-41D3-A0E6-429BCDA92D39}"/>
                      </a:ext>
                    </a:extLst>
                  </p:cNvPr>
                  <p:cNvSpPr/>
                  <p:nvPr/>
                </p:nvSpPr>
                <p:spPr>
                  <a:xfrm>
                    <a:off x="4942936" y="1163115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16" name="Oval 315">
                    <a:extLst>
                      <a:ext uri="{FF2B5EF4-FFF2-40B4-BE49-F238E27FC236}">
                        <a16:creationId xmlns:a16="http://schemas.microsoft.com/office/drawing/2014/main" id="{A5BACCBE-1C50-4212-A833-F12E9D341A6B}"/>
                      </a:ext>
                    </a:extLst>
                  </p:cNvPr>
                  <p:cNvSpPr/>
                  <p:nvPr/>
                </p:nvSpPr>
                <p:spPr>
                  <a:xfrm>
                    <a:off x="4942936" y="1305926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17" name="Oval 316">
                    <a:extLst>
                      <a:ext uri="{FF2B5EF4-FFF2-40B4-BE49-F238E27FC236}">
                        <a16:creationId xmlns:a16="http://schemas.microsoft.com/office/drawing/2014/main" id="{B20BD942-2A65-45CA-A611-FD9C7B9489B8}"/>
                      </a:ext>
                    </a:extLst>
                  </p:cNvPr>
                  <p:cNvSpPr/>
                  <p:nvPr/>
                </p:nvSpPr>
                <p:spPr>
                  <a:xfrm>
                    <a:off x="4942936" y="1448737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cxnSp>
                <p:nvCxnSpPr>
                  <p:cNvPr id="318" name="Straight Connector 317">
                    <a:extLst>
                      <a:ext uri="{FF2B5EF4-FFF2-40B4-BE49-F238E27FC236}">
                        <a16:creationId xmlns:a16="http://schemas.microsoft.com/office/drawing/2014/main" id="{B97BA844-E102-4A4D-8FED-9781144CFD88}"/>
                      </a:ext>
                    </a:extLst>
                  </p:cNvPr>
                  <p:cNvCxnSpPr/>
                  <p:nvPr/>
                </p:nvCxnSpPr>
                <p:spPr>
                  <a:xfrm>
                    <a:off x="4809830" y="1275834"/>
                    <a:ext cx="7403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9" name="Straight Connector 318">
                    <a:extLst>
                      <a:ext uri="{FF2B5EF4-FFF2-40B4-BE49-F238E27FC236}">
                        <a16:creationId xmlns:a16="http://schemas.microsoft.com/office/drawing/2014/main" id="{8ADF2C2C-030A-49C6-8BD2-E34ED1D218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98660" y="1276475"/>
                    <a:ext cx="7403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06" name="Rectangle: Rounded Corners 305">
                  <a:extLst>
                    <a:ext uri="{FF2B5EF4-FFF2-40B4-BE49-F238E27FC236}">
                      <a16:creationId xmlns:a16="http://schemas.microsoft.com/office/drawing/2014/main" id="{8DCBE86D-3FC5-4C85-BDBE-56F4C26EA847}"/>
                    </a:ext>
                  </a:extLst>
                </p:cNvPr>
                <p:cNvSpPr/>
                <p:nvPr/>
              </p:nvSpPr>
              <p:spPr>
                <a:xfrm>
                  <a:off x="4996108" y="98582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D79C3237-9DAC-4914-954D-6154FE7C428A}"/>
                    </a:ext>
                  </a:extLst>
                </p:cNvPr>
                <p:cNvSpPr/>
                <p:nvPr/>
              </p:nvSpPr>
              <p:spPr>
                <a:xfrm>
                  <a:off x="5055181" y="105871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9202FC66-F30B-4D42-A692-79E12751A83E}"/>
                    </a:ext>
                  </a:extLst>
                </p:cNvPr>
                <p:cNvSpPr/>
                <p:nvPr/>
              </p:nvSpPr>
              <p:spPr>
                <a:xfrm>
                  <a:off x="5055181" y="120152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9DB29D9A-50A8-410D-93B8-CCBA631BE30F}"/>
                    </a:ext>
                  </a:extLst>
                </p:cNvPr>
                <p:cNvSpPr/>
                <p:nvPr/>
              </p:nvSpPr>
              <p:spPr>
                <a:xfrm>
                  <a:off x="5055181" y="134433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236ED080-4381-4602-9D0A-D8BEB0A7DCF0}"/>
                    </a:ext>
                  </a:extLst>
                </p:cNvPr>
                <p:cNvSpPr/>
                <p:nvPr/>
              </p:nvSpPr>
              <p:spPr>
                <a:xfrm>
                  <a:off x="5055181" y="148714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4D025C37-2FE9-467B-9981-11B58B6D3496}"/>
                    </a:ext>
                  </a:extLst>
                </p:cNvPr>
                <p:cNvCxnSpPr/>
                <p:nvPr/>
              </p:nvCxnSpPr>
              <p:spPr>
                <a:xfrm>
                  <a:off x="4922075" y="1314246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FBE95A81-C117-472A-86C7-14446CF6EA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0905" y="1314887"/>
                  <a:ext cx="40372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0919B87A-9299-479B-BC10-503EDAEBB510}"/>
                  </a:ext>
                </a:extLst>
              </p:cNvPr>
              <p:cNvGrpSpPr/>
              <p:nvPr/>
            </p:nvGrpSpPr>
            <p:grpSpPr>
              <a:xfrm>
                <a:off x="7722330" y="879935"/>
                <a:ext cx="2089026" cy="805822"/>
                <a:chOff x="3525604" y="879935"/>
                <a:chExt cx="2089026" cy="805822"/>
              </a:xfrm>
            </p:grpSpPr>
            <p:grpSp>
              <p:nvGrpSpPr>
                <p:cNvPr id="286" name="Group 285">
                  <a:extLst>
                    <a:ext uri="{FF2B5EF4-FFF2-40B4-BE49-F238E27FC236}">
                      <a16:creationId xmlns:a16="http://schemas.microsoft.com/office/drawing/2014/main" id="{4B141890-04C6-4F43-9683-B1207DADA46D}"/>
                    </a:ext>
                  </a:extLst>
                </p:cNvPr>
                <p:cNvGrpSpPr/>
                <p:nvPr/>
              </p:nvGrpSpPr>
              <p:grpSpPr>
                <a:xfrm>
                  <a:off x="3525604" y="879935"/>
                  <a:ext cx="1093912" cy="805822"/>
                  <a:chOff x="2640331" y="3139440"/>
                  <a:chExt cx="2170043" cy="1598544"/>
                </a:xfrm>
              </p:grpSpPr>
              <p:sp>
                <p:nvSpPr>
                  <p:cNvPr id="302" name="Rectangle 301">
                    <a:extLst>
                      <a:ext uri="{FF2B5EF4-FFF2-40B4-BE49-F238E27FC236}">
                        <a16:creationId xmlns:a16="http://schemas.microsoft.com/office/drawing/2014/main" id="{5C8C792B-58F9-4B24-A604-65BD8F0B5362}"/>
                      </a:ext>
                    </a:extLst>
                  </p:cNvPr>
                  <p:cNvSpPr/>
                  <p:nvPr/>
                </p:nvSpPr>
                <p:spPr>
                  <a:xfrm>
                    <a:off x="2640331" y="3139440"/>
                    <a:ext cx="2017643" cy="1446144"/>
                  </a:xfrm>
                  <a:prstGeom prst="rect">
                    <a:avLst/>
                  </a:prstGeom>
                  <a:solidFill>
                    <a:srgbClr val="0070C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03" name="Rectangle 302">
                    <a:extLst>
                      <a:ext uri="{FF2B5EF4-FFF2-40B4-BE49-F238E27FC236}">
                        <a16:creationId xmlns:a16="http://schemas.microsoft.com/office/drawing/2014/main" id="{795913F7-8271-41BA-B053-219F99A98BDB}"/>
                      </a:ext>
                    </a:extLst>
                  </p:cNvPr>
                  <p:cNvSpPr/>
                  <p:nvPr/>
                </p:nvSpPr>
                <p:spPr>
                  <a:xfrm>
                    <a:off x="2792731" y="3291840"/>
                    <a:ext cx="2017643" cy="1446144"/>
                  </a:xfrm>
                  <a:prstGeom prst="rect">
                    <a:avLst/>
                  </a:prstGeom>
                  <a:solidFill>
                    <a:srgbClr val="0070C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287" name="Group 286">
                  <a:extLst>
                    <a:ext uri="{FF2B5EF4-FFF2-40B4-BE49-F238E27FC236}">
                      <a16:creationId xmlns:a16="http://schemas.microsoft.com/office/drawing/2014/main" id="{26131677-4630-4D8B-A185-CE7C2EF6CACA}"/>
                    </a:ext>
                  </a:extLst>
                </p:cNvPr>
                <p:cNvGrpSpPr/>
                <p:nvPr/>
              </p:nvGrpSpPr>
              <p:grpSpPr>
                <a:xfrm>
                  <a:off x="4619516" y="985824"/>
                  <a:ext cx="362862" cy="670868"/>
                  <a:chOff x="4809830" y="947412"/>
                  <a:chExt cx="362862" cy="670868"/>
                </a:xfrm>
              </p:grpSpPr>
              <p:sp>
                <p:nvSpPr>
                  <p:cNvPr id="295" name="Rectangle: Rounded Corners 294">
                    <a:extLst>
                      <a:ext uri="{FF2B5EF4-FFF2-40B4-BE49-F238E27FC236}">
                        <a16:creationId xmlns:a16="http://schemas.microsoft.com/office/drawing/2014/main" id="{F2BD77A5-E73F-4AD6-8BBF-C49D551F22DF}"/>
                      </a:ext>
                    </a:extLst>
                  </p:cNvPr>
                  <p:cNvSpPr/>
                  <p:nvPr/>
                </p:nvSpPr>
                <p:spPr>
                  <a:xfrm>
                    <a:off x="4883863" y="947412"/>
                    <a:ext cx="214797" cy="670868"/>
                  </a:xfrm>
                  <a:prstGeom prst="roundRect">
                    <a:avLst>
                      <a:gd name="adj" fmla="val 50000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96" name="Oval 295">
                    <a:extLst>
                      <a:ext uri="{FF2B5EF4-FFF2-40B4-BE49-F238E27FC236}">
                        <a16:creationId xmlns:a16="http://schemas.microsoft.com/office/drawing/2014/main" id="{395F2508-65F7-40B4-ACD7-9DB7597A4B91}"/>
                      </a:ext>
                    </a:extLst>
                  </p:cNvPr>
                  <p:cNvSpPr/>
                  <p:nvPr/>
                </p:nvSpPr>
                <p:spPr>
                  <a:xfrm>
                    <a:off x="4942936" y="1020304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97" name="Oval 296">
                    <a:extLst>
                      <a:ext uri="{FF2B5EF4-FFF2-40B4-BE49-F238E27FC236}">
                        <a16:creationId xmlns:a16="http://schemas.microsoft.com/office/drawing/2014/main" id="{B690B24B-5220-4ED2-8C10-6689D82B3BDD}"/>
                      </a:ext>
                    </a:extLst>
                  </p:cNvPr>
                  <p:cNvSpPr/>
                  <p:nvPr/>
                </p:nvSpPr>
                <p:spPr>
                  <a:xfrm>
                    <a:off x="4942936" y="1163115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98" name="Oval 297">
                    <a:extLst>
                      <a:ext uri="{FF2B5EF4-FFF2-40B4-BE49-F238E27FC236}">
                        <a16:creationId xmlns:a16="http://schemas.microsoft.com/office/drawing/2014/main" id="{0DEAC568-A3C6-4425-90B3-C0C8095957AD}"/>
                      </a:ext>
                    </a:extLst>
                  </p:cNvPr>
                  <p:cNvSpPr/>
                  <p:nvPr/>
                </p:nvSpPr>
                <p:spPr>
                  <a:xfrm>
                    <a:off x="4942936" y="1305926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99" name="Oval 298">
                    <a:extLst>
                      <a:ext uri="{FF2B5EF4-FFF2-40B4-BE49-F238E27FC236}">
                        <a16:creationId xmlns:a16="http://schemas.microsoft.com/office/drawing/2014/main" id="{D33B2EB1-56DF-4F40-820E-D7516E3F8C2E}"/>
                      </a:ext>
                    </a:extLst>
                  </p:cNvPr>
                  <p:cNvSpPr/>
                  <p:nvPr/>
                </p:nvSpPr>
                <p:spPr>
                  <a:xfrm>
                    <a:off x="4942936" y="1448737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cxnSp>
                <p:nvCxnSpPr>
                  <p:cNvPr id="300" name="Straight Connector 299">
                    <a:extLst>
                      <a:ext uri="{FF2B5EF4-FFF2-40B4-BE49-F238E27FC236}">
                        <a16:creationId xmlns:a16="http://schemas.microsoft.com/office/drawing/2014/main" id="{629C8002-093F-4E05-BDAB-76043C01CD48}"/>
                      </a:ext>
                    </a:extLst>
                  </p:cNvPr>
                  <p:cNvCxnSpPr/>
                  <p:nvPr/>
                </p:nvCxnSpPr>
                <p:spPr>
                  <a:xfrm>
                    <a:off x="4809830" y="1275834"/>
                    <a:ext cx="7403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1" name="Straight Connector 300">
                    <a:extLst>
                      <a:ext uri="{FF2B5EF4-FFF2-40B4-BE49-F238E27FC236}">
                        <a16:creationId xmlns:a16="http://schemas.microsoft.com/office/drawing/2014/main" id="{2FB84482-408E-46CD-9F72-A72CABF54A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98660" y="1276475"/>
                    <a:ext cx="7403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8" name="Rectangle: Rounded Corners 287">
                  <a:extLst>
                    <a:ext uri="{FF2B5EF4-FFF2-40B4-BE49-F238E27FC236}">
                      <a16:creationId xmlns:a16="http://schemas.microsoft.com/office/drawing/2014/main" id="{C891DA08-D3C3-4361-896F-D9725930256E}"/>
                    </a:ext>
                  </a:extLst>
                </p:cNvPr>
                <p:cNvSpPr/>
                <p:nvPr/>
              </p:nvSpPr>
              <p:spPr>
                <a:xfrm>
                  <a:off x="4996108" y="98582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89" name="Oval 288">
                  <a:extLst>
                    <a:ext uri="{FF2B5EF4-FFF2-40B4-BE49-F238E27FC236}">
                      <a16:creationId xmlns:a16="http://schemas.microsoft.com/office/drawing/2014/main" id="{30808CE2-F62A-4ABD-919D-2AF790F9E16B}"/>
                    </a:ext>
                  </a:extLst>
                </p:cNvPr>
                <p:cNvSpPr/>
                <p:nvPr/>
              </p:nvSpPr>
              <p:spPr>
                <a:xfrm>
                  <a:off x="5055181" y="105871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90" name="Oval 289">
                  <a:extLst>
                    <a:ext uri="{FF2B5EF4-FFF2-40B4-BE49-F238E27FC236}">
                      <a16:creationId xmlns:a16="http://schemas.microsoft.com/office/drawing/2014/main" id="{7C56A0E5-CCCF-40C7-9A7A-FC714F4C60C3}"/>
                    </a:ext>
                  </a:extLst>
                </p:cNvPr>
                <p:cNvSpPr/>
                <p:nvPr/>
              </p:nvSpPr>
              <p:spPr>
                <a:xfrm>
                  <a:off x="5055181" y="120152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A0608088-B45F-4FEC-87BB-B8127634D536}"/>
                    </a:ext>
                  </a:extLst>
                </p:cNvPr>
                <p:cNvSpPr/>
                <p:nvPr/>
              </p:nvSpPr>
              <p:spPr>
                <a:xfrm>
                  <a:off x="5055181" y="134433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92" name="Oval 291">
                  <a:extLst>
                    <a:ext uri="{FF2B5EF4-FFF2-40B4-BE49-F238E27FC236}">
                      <a16:creationId xmlns:a16="http://schemas.microsoft.com/office/drawing/2014/main" id="{5655634D-C04A-40B4-AD58-318D1405111F}"/>
                    </a:ext>
                  </a:extLst>
                </p:cNvPr>
                <p:cNvSpPr/>
                <p:nvPr/>
              </p:nvSpPr>
              <p:spPr>
                <a:xfrm>
                  <a:off x="5055181" y="148714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F8C530A0-2ECA-4E2C-A341-E1EF8EC9B485}"/>
                    </a:ext>
                  </a:extLst>
                </p:cNvPr>
                <p:cNvCxnSpPr/>
                <p:nvPr/>
              </p:nvCxnSpPr>
              <p:spPr>
                <a:xfrm>
                  <a:off x="4922075" y="1314246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EA7F95AF-2910-4176-88F0-320213E750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0905" y="1314887"/>
                  <a:ext cx="40372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A310DE52-2A28-4D59-92BC-82347453CEC0}"/>
                  </a:ext>
                </a:extLst>
              </p:cNvPr>
              <p:cNvGrpSpPr/>
              <p:nvPr/>
            </p:nvGrpSpPr>
            <p:grpSpPr>
              <a:xfrm>
                <a:off x="9816229" y="879935"/>
                <a:ext cx="2089026" cy="805822"/>
                <a:chOff x="3525604" y="879935"/>
                <a:chExt cx="2089026" cy="805822"/>
              </a:xfrm>
            </p:grpSpPr>
            <p:grpSp>
              <p:nvGrpSpPr>
                <p:cNvPr id="268" name="Group 267">
                  <a:extLst>
                    <a:ext uri="{FF2B5EF4-FFF2-40B4-BE49-F238E27FC236}">
                      <a16:creationId xmlns:a16="http://schemas.microsoft.com/office/drawing/2014/main" id="{EF41AC01-4D56-4E9B-9E6A-FB810381FB89}"/>
                    </a:ext>
                  </a:extLst>
                </p:cNvPr>
                <p:cNvGrpSpPr/>
                <p:nvPr/>
              </p:nvGrpSpPr>
              <p:grpSpPr>
                <a:xfrm>
                  <a:off x="3525604" y="879935"/>
                  <a:ext cx="1093912" cy="805822"/>
                  <a:chOff x="2640331" y="3139440"/>
                  <a:chExt cx="2170043" cy="1598544"/>
                </a:xfrm>
              </p:grpSpPr>
              <p:sp>
                <p:nvSpPr>
                  <p:cNvPr id="284" name="Rectangle 283">
                    <a:extLst>
                      <a:ext uri="{FF2B5EF4-FFF2-40B4-BE49-F238E27FC236}">
                        <a16:creationId xmlns:a16="http://schemas.microsoft.com/office/drawing/2014/main" id="{31485C29-195A-4C40-8A36-682C1E41B16A}"/>
                      </a:ext>
                    </a:extLst>
                  </p:cNvPr>
                  <p:cNvSpPr/>
                  <p:nvPr/>
                </p:nvSpPr>
                <p:spPr>
                  <a:xfrm>
                    <a:off x="2640331" y="3139440"/>
                    <a:ext cx="2017643" cy="1446144"/>
                  </a:xfrm>
                  <a:prstGeom prst="rect">
                    <a:avLst/>
                  </a:prstGeom>
                  <a:solidFill>
                    <a:srgbClr val="0070C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85" name="Rectangle 284">
                    <a:extLst>
                      <a:ext uri="{FF2B5EF4-FFF2-40B4-BE49-F238E27FC236}">
                        <a16:creationId xmlns:a16="http://schemas.microsoft.com/office/drawing/2014/main" id="{6F2D44D0-42A4-4E58-8D58-C03B77090ADF}"/>
                      </a:ext>
                    </a:extLst>
                  </p:cNvPr>
                  <p:cNvSpPr/>
                  <p:nvPr/>
                </p:nvSpPr>
                <p:spPr>
                  <a:xfrm>
                    <a:off x="2792731" y="3291840"/>
                    <a:ext cx="2017643" cy="1446144"/>
                  </a:xfrm>
                  <a:prstGeom prst="rect">
                    <a:avLst/>
                  </a:prstGeom>
                  <a:solidFill>
                    <a:srgbClr val="0070C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</p:grpSp>
            <p:grpSp>
              <p:nvGrpSpPr>
                <p:cNvPr id="269" name="Group 268">
                  <a:extLst>
                    <a:ext uri="{FF2B5EF4-FFF2-40B4-BE49-F238E27FC236}">
                      <a16:creationId xmlns:a16="http://schemas.microsoft.com/office/drawing/2014/main" id="{875852A2-8B39-4D6F-988F-06ECCC7C8387}"/>
                    </a:ext>
                  </a:extLst>
                </p:cNvPr>
                <p:cNvGrpSpPr/>
                <p:nvPr/>
              </p:nvGrpSpPr>
              <p:grpSpPr>
                <a:xfrm>
                  <a:off x="4619516" y="985824"/>
                  <a:ext cx="362862" cy="670868"/>
                  <a:chOff x="4809830" y="947412"/>
                  <a:chExt cx="362862" cy="670868"/>
                </a:xfrm>
              </p:grpSpPr>
              <p:sp>
                <p:nvSpPr>
                  <p:cNvPr id="277" name="Rectangle: Rounded Corners 276">
                    <a:extLst>
                      <a:ext uri="{FF2B5EF4-FFF2-40B4-BE49-F238E27FC236}">
                        <a16:creationId xmlns:a16="http://schemas.microsoft.com/office/drawing/2014/main" id="{04DF5334-8116-436A-BD01-D9D2CF65CED2}"/>
                      </a:ext>
                    </a:extLst>
                  </p:cNvPr>
                  <p:cNvSpPr/>
                  <p:nvPr/>
                </p:nvSpPr>
                <p:spPr>
                  <a:xfrm>
                    <a:off x="4883863" y="947412"/>
                    <a:ext cx="214797" cy="670868"/>
                  </a:xfrm>
                  <a:prstGeom prst="roundRect">
                    <a:avLst>
                      <a:gd name="adj" fmla="val 50000"/>
                    </a:avLst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78" name="Oval 277">
                    <a:extLst>
                      <a:ext uri="{FF2B5EF4-FFF2-40B4-BE49-F238E27FC236}">
                        <a16:creationId xmlns:a16="http://schemas.microsoft.com/office/drawing/2014/main" id="{F6E3198F-8D8F-4AAE-9773-C0025CA1F157}"/>
                      </a:ext>
                    </a:extLst>
                  </p:cNvPr>
                  <p:cNvSpPr/>
                  <p:nvPr/>
                </p:nvSpPr>
                <p:spPr>
                  <a:xfrm>
                    <a:off x="4942936" y="1020304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79" name="Oval 278">
                    <a:extLst>
                      <a:ext uri="{FF2B5EF4-FFF2-40B4-BE49-F238E27FC236}">
                        <a16:creationId xmlns:a16="http://schemas.microsoft.com/office/drawing/2014/main" id="{AA1C9D36-C577-413D-A46F-3493DE47400A}"/>
                      </a:ext>
                    </a:extLst>
                  </p:cNvPr>
                  <p:cNvSpPr/>
                  <p:nvPr/>
                </p:nvSpPr>
                <p:spPr>
                  <a:xfrm>
                    <a:off x="4942936" y="1163115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80" name="Oval 279">
                    <a:extLst>
                      <a:ext uri="{FF2B5EF4-FFF2-40B4-BE49-F238E27FC236}">
                        <a16:creationId xmlns:a16="http://schemas.microsoft.com/office/drawing/2014/main" id="{8CEB4700-78E3-48D2-AB06-D6548EDB8299}"/>
                      </a:ext>
                    </a:extLst>
                  </p:cNvPr>
                  <p:cNvSpPr/>
                  <p:nvPr/>
                </p:nvSpPr>
                <p:spPr>
                  <a:xfrm>
                    <a:off x="4942936" y="1305926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81" name="Oval 280">
                    <a:extLst>
                      <a:ext uri="{FF2B5EF4-FFF2-40B4-BE49-F238E27FC236}">
                        <a16:creationId xmlns:a16="http://schemas.microsoft.com/office/drawing/2014/main" id="{E2BA97F3-3A42-4109-A30E-7966C16A4CC6}"/>
                      </a:ext>
                    </a:extLst>
                  </p:cNvPr>
                  <p:cNvSpPr/>
                  <p:nvPr/>
                </p:nvSpPr>
                <p:spPr>
                  <a:xfrm>
                    <a:off x="4942936" y="1448737"/>
                    <a:ext cx="96651" cy="96651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cxnSp>
                <p:nvCxnSpPr>
                  <p:cNvPr id="282" name="Straight Connector 281">
                    <a:extLst>
                      <a:ext uri="{FF2B5EF4-FFF2-40B4-BE49-F238E27FC236}">
                        <a16:creationId xmlns:a16="http://schemas.microsoft.com/office/drawing/2014/main" id="{EEE8B370-9F4A-41BC-A865-50D9ADA283CB}"/>
                      </a:ext>
                    </a:extLst>
                  </p:cNvPr>
                  <p:cNvCxnSpPr/>
                  <p:nvPr/>
                </p:nvCxnSpPr>
                <p:spPr>
                  <a:xfrm>
                    <a:off x="4809830" y="1275834"/>
                    <a:ext cx="7403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3" name="Straight Connector 282">
                    <a:extLst>
                      <a:ext uri="{FF2B5EF4-FFF2-40B4-BE49-F238E27FC236}">
                        <a16:creationId xmlns:a16="http://schemas.microsoft.com/office/drawing/2014/main" id="{68F7DADE-75B1-4E50-8C2C-F8F2D4A5F1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098660" y="1276475"/>
                    <a:ext cx="74032" cy="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70" name="Rectangle: Rounded Corners 269">
                  <a:extLst>
                    <a:ext uri="{FF2B5EF4-FFF2-40B4-BE49-F238E27FC236}">
                      <a16:creationId xmlns:a16="http://schemas.microsoft.com/office/drawing/2014/main" id="{F4C8EEC0-2CF1-44D2-8A06-1EECC16289A0}"/>
                    </a:ext>
                  </a:extLst>
                </p:cNvPr>
                <p:cNvSpPr/>
                <p:nvPr/>
              </p:nvSpPr>
              <p:spPr>
                <a:xfrm>
                  <a:off x="4996108" y="98582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71" name="Oval 270">
                  <a:extLst>
                    <a:ext uri="{FF2B5EF4-FFF2-40B4-BE49-F238E27FC236}">
                      <a16:creationId xmlns:a16="http://schemas.microsoft.com/office/drawing/2014/main" id="{062478B8-8720-42C1-B83A-15947CE78305}"/>
                    </a:ext>
                  </a:extLst>
                </p:cNvPr>
                <p:cNvSpPr/>
                <p:nvPr/>
              </p:nvSpPr>
              <p:spPr>
                <a:xfrm>
                  <a:off x="5055181" y="105871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6CD7850B-941D-41A2-9104-89CD0B72833D}"/>
                    </a:ext>
                  </a:extLst>
                </p:cNvPr>
                <p:cNvSpPr/>
                <p:nvPr/>
              </p:nvSpPr>
              <p:spPr>
                <a:xfrm>
                  <a:off x="5055181" y="120152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D41E1281-8D9D-4F0F-B76E-EED20B27F9BF}"/>
                    </a:ext>
                  </a:extLst>
                </p:cNvPr>
                <p:cNvSpPr/>
                <p:nvPr/>
              </p:nvSpPr>
              <p:spPr>
                <a:xfrm>
                  <a:off x="5055181" y="134433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59E901B9-4E29-4C29-AD2E-E380C7CDC894}"/>
                    </a:ext>
                  </a:extLst>
                </p:cNvPr>
                <p:cNvSpPr/>
                <p:nvPr/>
              </p:nvSpPr>
              <p:spPr>
                <a:xfrm>
                  <a:off x="5055181" y="148714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874849D2-6C8D-45CA-A392-646E2CFA74E4}"/>
                    </a:ext>
                  </a:extLst>
                </p:cNvPr>
                <p:cNvCxnSpPr/>
                <p:nvPr/>
              </p:nvCxnSpPr>
              <p:spPr>
                <a:xfrm>
                  <a:off x="4922075" y="1314246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B6220CA4-2A92-4D06-AC9E-3E30CA1D1C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10905" y="1314887"/>
                  <a:ext cx="40372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682FD203-580D-4D63-B78B-D309CDF4BAD3}"/>
              </a:ext>
            </a:extLst>
          </p:cNvPr>
          <p:cNvGrpSpPr/>
          <p:nvPr/>
        </p:nvGrpSpPr>
        <p:grpSpPr>
          <a:xfrm rot="587112">
            <a:off x="5527715" y="1523586"/>
            <a:ext cx="5080372" cy="3249864"/>
            <a:chOff x="2851247" y="393848"/>
            <a:chExt cx="7183070" cy="4594941"/>
          </a:xfrm>
        </p:grpSpPr>
        <p:sp>
          <p:nvSpPr>
            <p:cNvPr id="341" name="Rectangle: Rounded Corners 340">
              <a:extLst>
                <a:ext uri="{FF2B5EF4-FFF2-40B4-BE49-F238E27FC236}">
                  <a16:creationId xmlns:a16="http://schemas.microsoft.com/office/drawing/2014/main" id="{43D46843-8036-4E41-B786-6D4A81CEF5BA}"/>
                </a:ext>
              </a:extLst>
            </p:cNvPr>
            <p:cNvSpPr/>
            <p:nvPr/>
          </p:nvSpPr>
          <p:spPr>
            <a:xfrm rot="1719760">
              <a:off x="2851247" y="980833"/>
              <a:ext cx="199900" cy="199898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A7E82CC0-FE0B-47FF-AFC9-62A68191CE51}"/>
                </a:ext>
              </a:extLst>
            </p:cNvPr>
            <p:cNvCxnSpPr>
              <a:cxnSpLocks/>
              <a:stCxn id="343" idx="2"/>
              <a:endCxn id="341" idx="0"/>
            </p:cNvCxnSpPr>
            <p:nvPr/>
          </p:nvCxnSpPr>
          <p:spPr>
            <a:xfrm rot="1719760">
              <a:off x="3064643" y="723598"/>
              <a:ext cx="3342" cy="286218"/>
            </a:xfrm>
            <a:prstGeom prst="line">
              <a:avLst/>
            </a:prstGeom>
            <a:ln w="127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3" name="Rectangle: Rounded Corners 342">
              <a:extLst>
                <a:ext uri="{FF2B5EF4-FFF2-40B4-BE49-F238E27FC236}">
                  <a16:creationId xmlns:a16="http://schemas.microsoft.com/office/drawing/2014/main" id="{42E185AB-E3F6-4F94-9314-72AA254E609C}"/>
                </a:ext>
              </a:extLst>
            </p:cNvPr>
            <p:cNvSpPr/>
            <p:nvPr/>
          </p:nvSpPr>
          <p:spPr>
            <a:xfrm rot="1719760">
              <a:off x="3081481" y="552683"/>
              <a:ext cx="199900" cy="199898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62" name="Rectangle: Rounded Corners 361">
              <a:extLst>
                <a:ext uri="{FF2B5EF4-FFF2-40B4-BE49-F238E27FC236}">
                  <a16:creationId xmlns:a16="http://schemas.microsoft.com/office/drawing/2014/main" id="{19C3FBF8-BE98-492C-83DF-B51ECE1D86E9}"/>
                </a:ext>
              </a:extLst>
            </p:cNvPr>
            <p:cNvSpPr/>
            <p:nvPr/>
          </p:nvSpPr>
          <p:spPr>
            <a:xfrm rot="1719760">
              <a:off x="3384580" y="1272372"/>
              <a:ext cx="199900" cy="199898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363" name="Straight Connector 362">
              <a:extLst>
                <a:ext uri="{FF2B5EF4-FFF2-40B4-BE49-F238E27FC236}">
                  <a16:creationId xmlns:a16="http://schemas.microsoft.com/office/drawing/2014/main" id="{427322D3-3437-4737-89C5-63AC93463AD7}"/>
                </a:ext>
              </a:extLst>
            </p:cNvPr>
            <p:cNvCxnSpPr>
              <a:cxnSpLocks/>
              <a:endCxn id="362" idx="0"/>
            </p:cNvCxnSpPr>
            <p:nvPr/>
          </p:nvCxnSpPr>
          <p:spPr>
            <a:xfrm rot="1719760">
              <a:off x="3597976" y="1015138"/>
              <a:ext cx="3342" cy="286218"/>
            </a:xfrm>
            <a:prstGeom prst="line">
              <a:avLst/>
            </a:prstGeom>
            <a:ln w="127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5" name="Rectangle: Rounded Corners 364">
              <a:extLst>
                <a:ext uri="{FF2B5EF4-FFF2-40B4-BE49-F238E27FC236}">
                  <a16:creationId xmlns:a16="http://schemas.microsoft.com/office/drawing/2014/main" id="{F4F27373-3BA7-4B90-963C-189BF27DC35E}"/>
                </a:ext>
              </a:extLst>
            </p:cNvPr>
            <p:cNvSpPr/>
            <p:nvPr/>
          </p:nvSpPr>
          <p:spPr>
            <a:xfrm rot="1719760">
              <a:off x="3917912" y="1563912"/>
              <a:ext cx="199900" cy="199898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33829C20-C144-4979-8B19-BF4ED17EDCF6}"/>
                </a:ext>
              </a:extLst>
            </p:cNvPr>
            <p:cNvCxnSpPr>
              <a:cxnSpLocks/>
              <a:endCxn id="365" idx="0"/>
            </p:cNvCxnSpPr>
            <p:nvPr/>
          </p:nvCxnSpPr>
          <p:spPr>
            <a:xfrm flipH="1">
              <a:off x="4065803" y="1324379"/>
              <a:ext cx="134353" cy="251781"/>
            </a:xfrm>
            <a:prstGeom prst="line">
              <a:avLst/>
            </a:prstGeom>
            <a:ln w="127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8" name="Rectangle: Rounded Corners 367">
              <a:extLst>
                <a:ext uri="{FF2B5EF4-FFF2-40B4-BE49-F238E27FC236}">
                  <a16:creationId xmlns:a16="http://schemas.microsoft.com/office/drawing/2014/main" id="{20BD3A8F-470C-4085-959D-DF330BD8D6ED}"/>
                </a:ext>
              </a:extLst>
            </p:cNvPr>
            <p:cNvSpPr/>
            <p:nvPr/>
          </p:nvSpPr>
          <p:spPr>
            <a:xfrm rot="1719760">
              <a:off x="4363543" y="1807510"/>
              <a:ext cx="199900" cy="199898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4D158416-D105-4274-BA2D-822387E2C8DB}"/>
                </a:ext>
              </a:extLst>
            </p:cNvPr>
            <p:cNvCxnSpPr>
              <a:cxnSpLocks/>
              <a:endCxn id="368" idx="0"/>
            </p:cNvCxnSpPr>
            <p:nvPr/>
          </p:nvCxnSpPr>
          <p:spPr>
            <a:xfrm rot="1719760">
              <a:off x="4576939" y="1550275"/>
              <a:ext cx="3342" cy="286218"/>
            </a:xfrm>
            <a:prstGeom prst="line">
              <a:avLst/>
            </a:prstGeom>
            <a:ln w="127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1" name="Rectangle: Rounded Corners 370">
              <a:extLst>
                <a:ext uri="{FF2B5EF4-FFF2-40B4-BE49-F238E27FC236}">
                  <a16:creationId xmlns:a16="http://schemas.microsoft.com/office/drawing/2014/main" id="{858C4C21-32BD-4287-9145-78D8E80FC67D}"/>
                </a:ext>
              </a:extLst>
            </p:cNvPr>
            <p:cNvSpPr/>
            <p:nvPr/>
          </p:nvSpPr>
          <p:spPr>
            <a:xfrm rot="1719760">
              <a:off x="4816192" y="2054945"/>
              <a:ext cx="199900" cy="199898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4BF02978-31CC-4FA8-BB6E-488722DBF91D}"/>
                </a:ext>
              </a:extLst>
            </p:cNvPr>
            <p:cNvCxnSpPr>
              <a:cxnSpLocks/>
              <a:endCxn id="371" idx="0"/>
            </p:cNvCxnSpPr>
            <p:nvPr/>
          </p:nvCxnSpPr>
          <p:spPr>
            <a:xfrm rot="1719760">
              <a:off x="5029588" y="1797710"/>
              <a:ext cx="3342" cy="286218"/>
            </a:xfrm>
            <a:prstGeom prst="line">
              <a:avLst/>
            </a:prstGeom>
            <a:ln w="127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4" name="Rectangle: Rounded Corners 373">
              <a:extLst>
                <a:ext uri="{FF2B5EF4-FFF2-40B4-BE49-F238E27FC236}">
                  <a16:creationId xmlns:a16="http://schemas.microsoft.com/office/drawing/2014/main" id="{C4B153A0-161F-4648-95E8-BF3AD2CEBE65}"/>
                </a:ext>
              </a:extLst>
            </p:cNvPr>
            <p:cNvSpPr/>
            <p:nvPr/>
          </p:nvSpPr>
          <p:spPr>
            <a:xfrm rot="1719760">
              <a:off x="5349524" y="2346485"/>
              <a:ext cx="199900" cy="199898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E1CB7D71-C6A4-4689-903D-4AADC8EBFD3C}"/>
                </a:ext>
              </a:extLst>
            </p:cNvPr>
            <p:cNvCxnSpPr>
              <a:cxnSpLocks/>
              <a:endCxn id="374" idx="0"/>
            </p:cNvCxnSpPr>
            <p:nvPr/>
          </p:nvCxnSpPr>
          <p:spPr>
            <a:xfrm rot="1719760">
              <a:off x="5562920" y="2089250"/>
              <a:ext cx="3342" cy="286218"/>
            </a:xfrm>
            <a:prstGeom prst="line">
              <a:avLst/>
            </a:prstGeom>
            <a:ln w="127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7" name="Rectangle: Rounded Corners 376">
              <a:extLst>
                <a:ext uri="{FF2B5EF4-FFF2-40B4-BE49-F238E27FC236}">
                  <a16:creationId xmlns:a16="http://schemas.microsoft.com/office/drawing/2014/main" id="{47505800-A96B-4FEF-9E76-41ACFF168584}"/>
                </a:ext>
              </a:extLst>
            </p:cNvPr>
            <p:cNvSpPr/>
            <p:nvPr/>
          </p:nvSpPr>
          <p:spPr>
            <a:xfrm rot="1719760">
              <a:off x="5882857" y="2638024"/>
              <a:ext cx="199900" cy="199898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F554B6F0-FEC6-452B-810C-AA6B0E51B9D3}"/>
                </a:ext>
              </a:extLst>
            </p:cNvPr>
            <p:cNvCxnSpPr>
              <a:cxnSpLocks/>
              <a:endCxn id="377" idx="0"/>
            </p:cNvCxnSpPr>
            <p:nvPr/>
          </p:nvCxnSpPr>
          <p:spPr>
            <a:xfrm flipH="1">
              <a:off x="6030748" y="2398492"/>
              <a:ext cx="134351" cy="251780"/>
            </a:xfrm>
            <a:prstGeom prst="line">
              <a:avLst/>
            </a:prstGeom>
            <a:ln w="127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0" name="Rectangle: Rounded Corners 379">
              <a:extLst>
                <a:ext uri="{FF2B5EF4-FFF2-40B4-BE49-F238E27FC236}">
                  <a16:creationId xmlns:a16="http://schemas.microsoft.com/office/drawing/2014/main" id="{4753A1F2-BFE4-4D03-9B94-6A1D877E0DA7}"/>
                </a:ext>
              </a:extLst>
            </p:cNvPr>
            <p:cNvSpPr/>
            <p:nvPr/>
          </p:nvSpPr>
          <p:spPr>
            <a:xfrm rot="1719760">
              <a:off x="6328488" y="2881623"/>
              <a:ext cx="199900" cy="199898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45B59223-7EC6-479B-8D06-39879EA938F5}"/>
                </a:ext>
              </a:extLst>
            </p:cNvPr>
            <p:cNvCxnSpPr>
              <a:cxnSpLocks/>
              <a:endCxn id="380" idx="0"/>
            </p:cNvCxnSpPr>
            <p:nvPr/>
          </p:nvCxnSpPr>
          <p:spPr>
            <a:xfrm rot="1719760">
              <a:off x="6541884" y="2624388"/>
              <a:ext cx="3342" cy="286218"/>
            </a:xfrm>
            <a:prstGeom prst="line">
              <a:avLst/>
            </a:prstGeom>
            <a:ln w="127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3" name="Rectangle: Rounded Corners 382">
              <a:extLst>
                <a:ext uri="{FF2B5EF4-FFF2-40B4-BE49-F238E27FC236}">
                  <a16:creationId xmlns:a16="http://schemas.microsoft.com/office/drawing/2014/main" id="{E66DE4F9-2DFE-40A0-B508-62DDD8D75869}"/>
                </a:ext>
              </a:extLst>
            </p:cNvPr>
            <p:cNvSpPr/>
            <p:nvPr/>
          </p:nvSpPr>
          <p:spPr>
            <a:xfrm rot="1719760">
              <a:off x="6785969" y="3131699"/>
              <a:ext cx="199900" cy="199898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10ED40D3-CCD8-4B57-AE15-024D9CBBCE37}"/>
                </a:ext>
              </a:extLst>
            </p:cNvPr>
            <p:cNvCxnSpPr>
              <a:cxnSpLocks/>
              <a:endCxn id="383" idx="0"/>
            </p:cNvCxnSpPr>
            <p:nvPr/>
          </p:nvCxnSpPr>
          <p:spPr>
            <a:xfrm rot="1719760">
              <a:off x="6999365" y="2874464"/>
              <a:ext cx="3342" cy="286218"/>
            </a:xfrm>
            <a:prstGeom prst="line">
              <a:avLst/>
            </a:prstGeom>
            <a:ln w="127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6" name="Rectangle: Rounded Corners 385">
              <a:extLst>
                <a:ext uri="{FF2B5EF4-FFF2-40B4-BE49-F238E27FC236}">
                  <a16:creationId xmlns:a16="http://schemas.microsoft.com/office/drawing/2014/main" id="{BB493ADF-B532-44B1-A796-BA4701B8B5A9}"/>
                </a:ext>
              </a:extLst>
            </p:cNvPr>
            <p:cNvSpPr/>
            <p:nvPr/>
          </p:nvSpPr>
          <p:spPr>
            <a:xfrm rot="1719760">
              <a:off x="7319302" y="3423239"/>
              <a:ext cx="199900" cy="199898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4511CBE1-8FCC-43EB-8D64-E021E6E84034}"/>
                </a:ext>
              </a:extLst>
            </p:cNvPr>
            <p:cNvCxnSpPr>
              <a:cxnSpLocks/>
              <a:endCxn id="386" idx="0"/>
            </p:cNvCxnSpPr>
            <p:nvPr/>
          </p:nvCxnSpPr>
          <p:spPr>
            <a:xfrm rot="1719760">
              <a:off x="7532698" y="3166004"/>
              <a:ext cx="3342" cy="286218"/>
            </a:xfrm>
            <a:prstGeom prst="line">
              <a:avLst/>
            </a:prstGeom>
            <a:ln w="127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9" name="Rectangle: Rounded Corners 388">
              <a:extLst>
                <a:ext uri="{FF2B5EF4-FFF2-40B4-BE49-F238E27FC236}">
                  <a16:creationId xmlns:a16="http://schemas.microsoft.com/office/drawing/2014/main" id="{8BCFA379-8096-49ED-8536-6B3C5EA6BAAA}"/>
                </a:ext>
              </a:extLst>
            </p:cNvPr>
            <p:cNvSpPr/>
            <p:nvPr/>
          </p:nvSpPr>
          <p:spPr>
            <a:xfrm rot="1719760">
              <a:off x="7852635" y="3714778"/>
              <a:ext cx="199900" cy="199898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6DDE4495-B7D1-4520-AF92-C462EFF11DEC}"/>
                </a:ext>
              </a:extLst>
            </p:cNvPr>
            <p:cNvCxnSpPr>
              <a:cxnSpLocks/>
              <a:endCxn id="389" idx="0"/>
            </p:cNvCxnSpPr>
            <p:nvPr/>
          </p:nvCxnSpPr>
          <p:spPr>
            <a:xfrm rot="1719760">
              <a:off x="8066031" y="3457543"/>
              <a:ext cx="3342" cy="286218"/>
            </a:xfrm>
            <a:prstGeom prst="line">
              <a:avLst/>
            </a:prstGeom>
            <a:ln w="127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2" name="Rectangle: Rounded Corners 391">
              <a:extLst>
                <a:ext uri="{FF2B5EF4-FFF2-40B4-BE49-F238E27FC236}">
                  <a16:creationId xmlns:a16="http://schemas.microsoft.com/office/drawing/2014/main" id="{CD0DEFA7-3BC3-442A-A5EA-04311BF9A005}"/>
                </a:ext>
              </a:extLst>
            </p:cNvPr>
            <p:cNvSpPr/>
            <p:nvPr/>
          </p:nvSpPr>
          <p:spPr>
            <a:xfrm rot="1719760">
              <a:off x="8298265" y="3958377"/>
              <a:ext cx="199900" cy="199898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BD35E550-253B-4E4E-B6D5-5DD70CF9B91A}"/>
                </a:ext>
              </a:extLst>
            </p:cNvPr>
            <p:cNvCxnSpPr>
              <a:cxnSpLocks/>
              <a:endCxn id="392" idx="0"/>
            </p:cNvCxnSpPr>
            <p:nvPr/>
          </p:nvCxnSpPr>
          <p:spPr>
            <a:xfrm rot="1719760">
              <a:off x="8511661" y="3701142"/>
              <a:ext cx="3342" cy="286218"/>
            </a:xfrm>
            <a:prstGeom prst="line">
              <a:avLst/>
            </a:prstGeom>
            <a:ln w="127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5" name="Rectangle: Rounded Corners 394">
              <a:extLst>
                <a:ext uri="{FF2B5EF4-FFF2-40B4-BE49-F238E27FC236}">
                  <a16:creationId xmlns:a16="http://schemas.microsoft.com/office/drawing/2014/main" id="{B2BA7D8E-130E-452A-9B77-82AD026FFDC1}"/>
                </a:ext>
              </a:extLst>
            </p:cNvPr>
            <p:cNvSpPr/>
            <p:nvPr/>
          </p:nvSpPr>
          <p:spPr>
            <a:xfrm rot="1719760">
              <a:off x="8750914" y="4205811"/>
              <a:ext cx="199900" cy="199898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ADD073CC-E8FA-48E5-8F80-C5BF73E5542B}"/>
                </a:ext>
              </a:extLst>
            </p:cNvPr>
            <p:cNvCxnSpPr>
              <a:cxnSpLocks/>
              <a:endCxn id="395" idx="0"/>
            </p:cNvCxnSpPr>
            <p:nvPr/>
          </p:nvCxnSpPr>
          <p:spPr>
            <a:xfrm rot="1719760">
              <a:off x="8964310" y="3948577"/>
              <a:ext cx="3342" cy="286218"/>
            </a:xfrm>
            <a:prstGeom prst="line">
              <a:avLst/>
            </a:prstGeom>
            <a:ln w="127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8" name="Rectangle: Rounded Corners 397">
              <a:extLst>
                <a:ext uri="{FF2B5EF4-FFF2-40B4-BE49-F238E27FC236}">
                  <a16:creationId xmlns:a16="http://schemas.microsoft.com/office/drawing/2014/main" id="{912865B8-CD7C-481E-90E3-72885689A1CD}"/>
                </a:ext>
              </a:extLst>
            </p:cNvPr>
            <p:cNvSpPr/>
            <p:nvPr/>
          </p:nvSpPr>
          <p:spPr>
            <a:xfrm rot="1719760">
              <a:off x="9284247" y="4497351"/>
              <a:ext cx="199900" cy="199898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398E579C-CA9F-4814-BC29-629EC19270F2}"/>
                </a:ext>
              </a:extLst>
            </p:cNvPr>
            <p:cNvCxnSpPr>
              <a:cxnSpLocks/>
              <a:endCxn id="398" idx="0"/>
            </p:cNvCxnSpPr>
            <p:nvPr/>
          </p:nvCxnSpPr>
          <p:spPr>
            <a:xfrm rot="1719760">
              <a:off x="9497643" y="4240116"/>
              <a:ext cx="3342" cy="286218"/>
            </a:xfrm>
            <a:prstGeom prst="line">
              <a:avLst/>
            </a:prstGeom>
            <a:ln w="127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1" name="Rectangle: Rounded Corners 400">
              <a:extLst>
                <a:ext uri="{FF2B5EF4-FFF2-40B4-BE49-F238E27FC236}">
                  <a16:creationId xmlns:a16="http://schemas.microsoft.com/office/drawing/2014/main" id="{9E7B9C92-4527-4FC9-8D99-EFC06D20CC6E}"/>
                </a:ext>
              </a:extLst>
            </p:cNvPr>
            <p:cNvSpPr/>
            <p:nvPr/>
          </p:nvSpPr>
          <p:spPr>
            <a:xfrm rot="1719760">
              <a:off x="9817579" y="4788891"/>
              <a:ext cx="199900" cy="199898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0331AC17-D287-4BB9-93E7-38A5820700B2}"/>
                </a:ext>
              </a:extLst>
            </p:cNvPr>
            <p:cNvCxnSpPr>
              <a:cxnSpLocks/>
              <a:endCxn id="401" idx="0"/>
            </p:cNvCxnSpPr>
            <p:nvPr/>
          </p:nvCxnSpPr>
          <p:spPr>
            <a:xfrm rot="1719760">
              <a:off x="10030975" y="4531656"/>
              <a:ext cx="3342" cy="286218"/>
            </a:xfrm>
            <a:prstGeom prst="line">
              <a:avLst/>
            </a:prstGeom>
            <a:ln w="127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69C59292-A958-4AFB-A5F5-2DBF8EBC1EAB}"/>
                </a:ext>
              </a:extLst>
            </p:cNvPr>
            <p:cNvCxnSpPr>
              <a:cxnSpLocks/>
              <a:stCxn id="341" idx="3"/>
              <a:endCxn id="362" idx="1"/>
            </p:cNvCxnSpPr>
            <p:nvPr/>
          </p:nvCxnSpPr>
          <p:spPr>
            <a:xfrm>
              <a:off x="3038899" y="1128723"/>
              <a:ext cx="357929" cy="195657"/>
            </a:xfrm>
            <a:prstGeom prst="line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5" name="Straight Connector 424">
              <a:extLst>
                <a:ext uri="{FF2B5EF4-FFF2-40B4-BE49-F238E27FC236}">
                  <a16:creationId xmlns:a16="http://schemas.microsoft.com/office/drawing/2014/main" id="{D5598432-62ED-41B5-8839-BDAE6649C497}"/>
                </a:ext>
              </a:extLst>
            </p:cNvPr>
            <p:cNvCxnSpPr>
              <a:cxnSpLocks/>
              <a:stCxn id="362" idx="3"/>
              <a:endCxn id="365" idx="1"/>
            </p:cNvCxnSpPr>
            <p:nvPr/>
          </p:nvCxnSpPr>
          <p:spPr>
            <a:xfrm>
              <a:off x="3572232" y="1420262"/>
              <a:ext cx="357928" cy="195658"/>
            </a:xfrm>
            <a:prstGeom prst="line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8" name="Straight Connector 427">
              <a:extLst>
                <a:ext uri="{FF2B5EF4-FFF2-40B4-BE49-F238E27FC236}">
                  <a16:creationId xmlns:a16="http://schemas.microsoft.com/office/drawing/2014/main" id="{5CF3D463-9E94-4321-BE86-26567FE2FF19}"/>
                </a:ext>
              </a:extLst>
            </p:cNvPr>
            <p:cNvCxnSpPr>
              <a:cxnSpLocks/>
              <a:stCxn id="365" idx="3"/>
              <a:endCxn id="368" idx="1"/>
            </p:cNvCxnSpPr>
            <p:nvPr/>
          </p:nvCxnSpPr>
          <p:spPr>
            <a:xfrm>
              <a:off x="4105564" y="1711802"/>
              <a:ext cx="270227" cy="147716"/>
            </a:xfrm>
            <a:prstGeom prst="line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1" name="Straight Connector 430">
              <a:extLst>
                <a:ext uri="{FF2B5EF4-FFF2-40B4-BE49-F238E27FC236}">
                  <a16:creationId xmlns:a16="http://schemas.microsoft.com/office/drawing/2014/main" id="{90E6CB32-10D6-45A0-B391-EE001BFC517F}"/>
                </a:ext>
              </a:extLst>
            </p:cNvPr>
            <p:cNvCxnSpPr>
              <a:cxnSpLocks/>
              <a:stCxn id="368" idx="3"/>
              <a:endCxn id="371" idx="1"/>
            </p:cNvCxnSpPr>
            <p:nvPr/>
          </p:nvCxnSpPr>
          <p:spPr>
            <a:xfrm>
              <a:off x="4551195" y="1955400"/>
              <a:ext cx="277245" cy="151553"/>
            </a:xfrm>
            <a:prstGeom prst="line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4" name="Straight Connector 433">
              <a:extLst>
                <a:ext uri="{FF2B5EF4-FFF2-40B4-BE49-F238E27FC236}">
                  <a16:creationId xmlns:a16="http://schemas.microsoft.com/office/drawing/2014/main" id="{7F661665-62E5-47BF-8979-B68BB5E90065}"/>
                </a:ext>
              </a:extLst>
            </p:cNvPr>
            <p:cNvCxnSpPr>
              <a:cxnSpLocks/>
              <a:stCxn id="371" idx="3"/>
              <a:endCxn id="374" idx="1"/>
            </p:cNvCxnSpPr>
            <p:nvPr/>
          </p:nvCxnSpPr>
          <p:spPr>
            <a:xfrm>
              <a:off x="5003844" y="2202835"/>
              <a:ext cx="357928" cy="195658"/>
            </a:xfrm>
            <a:prstGeom prst="line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7" name="Straight Connector 436">
              <a:extLst>
                <a:ext uri="{FF2B5EF4-FFF2-40B4-BE49-F238E27FC236}">
                  <a16:creationId xmlns:a16="http://schemas.microsoft.com/office/drawing/2014/main" id="{573864F7-025C-4FB5-81DD-B9F820ECC1DB}"/>
                </a:ext>
              </a:extLst>
            </p:cNvPr>
            <p:cNvCxnSpPr>
              <a:cxnSpLocks/>
              <a:stCxn id="374" idx="3"/>
              <a:endCxn id="377" idx="1"/>
            </p:cNvCxnSpPr>
            <p:nvPr/>
          </p:nvCxnSpPr>
          <p:spPr>
            <a:xfrm>
              <a:off x="5537176" y="2494375"/>
              <a:ext cx="357929" cy="195657"/>
            </a:xfrm>
            <a:prstGeom prst="line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F58E0931-A985-4F91-B3F7-BE3ADDB6A6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5621" y="393848"/>
              <a:ext cx="103266" cy="181694"/>
            </a:xfrm>
            <a:prstGeom prst="line">
              <a:avLst/>
            </a:prstGeom>
            <a:ln w="127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1" name="Straight Connector 440">
              <a:extLst>
                <a:ext uri="{FF2B5EF4-FFF2-40B4-BE49-F238E27FC236}">
                  <a16:creationId xmlns:a16="http://schemas.microsoft.com/office/drawing/2014/main" id="{A6E13A32-CADD-4301-ACA8-4B9F1E8E251E}"/>
                </a:ext>
              </a:extLst>
            </p:cNvPr>
            <p:cNvCxnSpPr>
              <a:cxnSpLocks/>
            </p:cNvCxnSpPr>
            <p:nvPr/>
          </p:nvCxnSpPr>
          <p:spPr>
            <a:xfrm>
              <a:off x="3260706" y="690446"/>
              <a:ext cx="223824" cy="122350"/>
            </a:xfrm>
            <a:prstGeom prst="line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4" name="Straight Connector 443">
              <a:extLst>
                <a:ext uri="{FF2B5EF4-FFF2-40B4-BE49-F238E27FC236}">
                  <a16:creationId xmlns:a16="http://schemas.microsoft.com/office/drawing/2014/main" id="{B59E2D0D-FA33-4544-B89F-D816B28E16FF}"/>
                </a:ext>
              </a:extLst>
            </p:cNvPr>
            <p:cNvCxnSpPr>
              <a:cxnSpLocks/>
              <a:endCxn id="380" idx="1"/>
            </p:cNvCxnSpPr>
            <p:nvPr/>
          </p:nvCxnSpPr>
          <p:spPr>
            <a:xfrm>
              <a:off x="6064247" y="2775787"/>
              <a:ext cx="276489" cy="157844"/>
            </a:xfrm>
            <a:prstGeom prst="line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90B7C20B-68F7-48D8-9B25-6D9ACF7C4DE4}"/>
                </a:ext>
              </a:extLst>
            </p:cNvPr>
            <p:cNvCxnSpPr>
              <a:cxnSpLocks/>
              <a:stCxn id="380" idx="3"/>
              <a:endCxn id="383" idx="1"/>
            </p:cNvCxnSpPr>
            <p:nvPr/>
          </p:nvCxnSpPr>
          <p:spPr>
            <a:xfrm>
              <a:off x="6516140" y="3029513"/>
              <a:ext cx="282077" cy="154194"/>
            </a:xfrm>
            <a:prstGeom prst="line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37D3F787-86B9-4C55-8752-97A663A69C23}"/>
                </a:ext>
              </a:extLst>
            </p:cNvPr>
            <p:cNvCxnSpPr>
              <a:cxnSpLocks/>
              <a:stCxn id="383" idx="3"/>
              <a:endCxn id="386" idx="1"/>
            </p:cNvCxnSpPr>
            <p:nvPr/>
          </p:nvCxnSpPr>
          <p:spPr>
            <a:xfrm>
              <a:off x="6973621" y="3279589"/>
              <a:ext cx="357929" cy="195658"/>
            </a:xfrm>
            <a:prstGeom prst="line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9614BBB8-DD0F-4D38-A506-9EF2478DA952}"/>
                </a:ext>
              </a:extLst>
            </p:cNvPr>
            <p:cNvCxnSpPr>
              <a:cxnSpLocks/>
              <a:stCxn id="386" idx="3"/>
              <a:endCxn id="389" idx="1"/>
            </p:cNvCxnSpPr>
            <p:nvPr/>
          </p:nvCxnSpPr>
          <p:spPr>
            <a:xfrm>
              <a:off x="7506954" y="3571129"/>
              <a:ext cx="357929" cy="195657"/>
            </a:xfrm>
            <a:prstGeom prst="line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9D2D31DF-52F4-4FD6-B430-EB450B0C9AFB}"/>
                </a:ext>
              </a:extLst>
            </p:cNvPr>
            <p:cNvCxnSpPr>
              <a:cxnSpLocks/>
              <a:stCxn id="389" idx="3"/>
              <a:endCxn id="392" idx="1"/>
            </p:cNvCxnSpPr>
            <p:nvPr/>
          </p:nvCxnSpPr>
          <p:spPr>
            <a:xfrm>
              <a:off x="8040287" y="3862668"/>
              <a:ext cx="270226" cy="147717"/>
            </a:xfrm>
            <a:prstGeom prst="line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FD39C16E-D1C2-46A5-8893-EA0CB12816DB}"/>
                </a:ext>
              </a:extLst>
            </p:cNvPr>
            <p:cNvCxnSpPr>
              <a:cxnSpLocks/>
              <a:stCxn id="392" idx="3"/>
              <a:endCxn id="395" idx="1"/>
            </p:cNvCxnSpPr>
            <p:nvPr/>
          </p:nvCxnSpPr>
          <p:spPr>
            <a:xfrm>
              <a:off x="8485917" y="4106267"/>
              <a:ext cx="277245" cy="151552"/>
            </a:xfrm>
            <a:prstGeom prst="line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8C08E5A2-8BCC-4E22-B3E8-695E33630776}"/>
                </a:ext>
              </a:extLst>
            </p:cNvPr>
            <p:cNvCxnSpPr>
              <a:cxnSpLocks/>
              <a:stCxn id="395" idx="3"/>
              <a:endCxn id="398" idx="1"/>
            </p:cNvCxnSpPr>
            <p:nvPr/>
          </p:nvCxnSpPr>
          <p:spPr>
            <a:xfrm>
              <a:off x="8938566" y="4353701"/>
              <a:ext cx="357929" cy="195658"/>
            </a:xfrm>
            <a:prstGeom prst="line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EBE5DC1B-D772-4171-9ACF-EEA61114DC49}"/>
                </a:ext>
              </a:extLst>
            </p:cNvPr>
            <p:cNvCxnSpPr>
              <a:cxnSpLocks/>
              <a:stCxn id="398" idx="3"/>
              <a:endCxn id="401" idx="1"/>
            </p:cNvCxnSpPr>
            <p:nvPr/>
          </p:nvCxnSpPr>
          <p:spPr>
            <a:xfrm>
              <a:off x="9471899" y="4645241"/>
              <a:ext cx="357928" cy="195658"/>
            </a:xfrm>
            <a:prstGeom prst="line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9" name="Title 1">
            <a:extLst>
              <a:ext uri="{FF2B5EF4-FFF2-40B4-BE49-F238E27FC236}">
                <a16:creationId xmlns:a16="http://schemas.microsoft.com/office/drawing/2014/main" id="{8269C319-B32A-40D2-BA70-AB182A9AD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Blurred distinctions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72181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437AA-9B28-497E-84C6-4DF61E839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4025"/>
            <a:ext cx="10515600" cy="8223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Context detection is the most important task</a:t>
            </a:r>
          </a:p>
        </p:txBody>
      </p:sp>
      <p:pic>
        <p:nvPicPr>
          <p:cNvPr id="1026" name="Picture 2" descr="A picture containing room&#10;&#10;Description automatically generated">
            <a:extLst>
              <a:ext uri="{FF2B5EF4-FFF2-40B4-BE49-F238E27FC236}">
                <a16:creationId xmlns:a16="http://schemas.microsoft.com/office/drawing/2014/main" id="{E355331D-BDF8-4408-86F7-CDCA6B6EC4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33"/>
          <a:stretch/>
        </p:blipFill>
        <p:spPr bwMode="auto">
          <a:xfrm>
            <a:off x="20" y="10"/>
            <a:ext cx="12191980" cy="539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936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CA37507-6731-4BEC-B707-6624699C07A1}"/>
              </a:ext>
            </a:extLst>
          </p:cNvPr>
          <p:cNvSpPr/>
          <p:nvPr/>
        </p:nvSpPr>
        <p:spPr>
          <a:xfrm>
            <a:off x="8758656" y="1539374"/>
            <a:ext cx="2349156" cy="2811015"/>
          </a:xfrm>
          <a:custGeom>
            <a:avLst/>
            <a:gdLst>
              <a:gd name="connsiteX0" fmla="*/ 0 w 5480755"/>
              <a:gd name="connsiteY0" fmla="*/ 2775668 h 2778581"/>
              <a:gd name="connsiteX1" fmla="*/ 970844 w 5480755"/>
              <a:gd name="connsiteY1" fmla="*/ 2645846 h 2778581"/>
              <a:gd name="connsiteX2" fmla="*/ 1535289 w 5480755"/>
              <a:gd name="connsiteY2" fmla="*/ 2081401 h 2778581"/>
              <a:gd name="connsiteX3" fmla="*/ 2037644 w 5480755"/>
              <a:gd name="connsiteY3" fmla="*/ 1048468 h 2778581"/>
              <a:gd name="connsiteX4" fmla="*/ 2556933 w 5480755"/>
              <a:gd name="connsiteY4" fmla="*/ 49401 h 2778581"/>
              <a:gd name="connsiteX5" fmla="*/ 3070577 w 5480755"/>
              <a:gd name="connsiteY5" fmla="*/ 275179 h 2778581"/>
              <a:gd name="connsiteX6" fmla="*/ 3510844 w 5480755"/>
              <a:gd name="connsiteY6" fmla="*/ 1336335 h 2778581"/>
              <a:gd name="connsiteX7" fmla="*/ 4013200 w 5480755"/>
              <a:gd name="connsiteY7" fmla="*/ 2199935 h 2778581"/>
              <a:gd name="connsiteX8" fmla="*/ 4526844 w 5480755"/>
              <a:gd name="connsiteY8" fmla="*/ 2674068 h 2778581"/>
              <a:gd name="connsiteX9" fmla="*/ 4916311 w 5480755"/>
              <a:gd name="connsiteY9" fmla="*/ 2775668 h 2778581"/>
              <a:gd name="connsiteX10" fmla="*/ 5480755 w 5480755"/>
              <a:gd name="connsiteY10" fmla="*/ 2758735 h 2778581"/>
              <a:gd name="connsiteX0" fmla="*/ 0 w 5480755"/>
              <a:gd name="connsiteY0" fmla="*/ 2615540 h 2618453"/>
              <a:gd name="connsiteX1" fmla="*/ 970844 w 5480755"/>
              <a:gd name="connsiteY1" fmla="*/ 2485718 h 2618453"/>
              <a:gd name="connsiteX2" fmla="*/ 1535289 w 5480755"/>
              <a:gd name="connsiteY2" fmla="*/ 1921273 h 2618453"/>
              <a:gd name="connsiteX3" fmla="*/ 2037644 w 5480755"/>
              <a:gd name="connsiteY3" fmla="*/ 888340 h 2618453"/>
              <a:gd name="connsiteX4" fmla="*/ 2464600 w 5480755"/>
              <a:gd name="connsiteY4" fmla="*/ 115639 h 2618453"/>
              <a:gd name="connsiteX5" fmla="*/ 3070577 w 5480755"/>
              <a:gd name="connsiteY5" fmla="*/ 115051 h 2618453"/>
              <a:gd name="connsiteX6" fmla="*/ 3510844 w 5480755"/>
              <a:gd name="connsiteY6" fmla="*/ 1176207 h 2618453"/>
              <a:gd name="connsiteX7" fmla="*/ 4013200 w 5480755"/>
              <a:gd name="connsiteY7" fmla="*/ 2039807 h 2618453"/>
              <a:gd name="connsiteX8" fmla="*/ 4526844 w 5480755"/>
              <a:gd name="connsiteY8" fmla="*/ 2513940 h 2618453"/>
              <a:gd name="connsiteX9" fmla="*/ 4916311 w 5480755"/>
              <a:gd name="connsiteY9" fmla="*/ 2615540 h 2618453"/>
              <a:gd name="connsiteX10" fmla="*/ 5480755 w 5480755"/>
              <a:gd name="connsiteY10" fmla="*/ 2598607 h 2618453"/>
              <a:gd name="connsiteX0" fmla="*/ 0 w 5480755"/>
              <a:gd name="connsiteY0" fmla="*/ 2637177 h 2640090"/>
              <a:gd name="connsiteX1" fmla="*/ 970844 w 5480755"/>
              <a:gd name="connsiteY1" fmla="*/ 2507355 h 2640090"/>
              <a:gd name="connsiteX2" fmla="*/ 1535289 w 5480755"/>
              <a:gd name="connsiteY2" fmla="*/ 1942910 h 2640090"/>
              <a:gd name="connsiteX3" fmla="*/ 2037644 w 5480755"/>
              <a:gd name="connsiteY3" fmla="*/ 909977 h 2640090"/>
              <a:gd name="connsiteX4" fmla="*/ 2464600 w 5480755"/>
              <a:gd name="connsiteY4" fmla="*/ 137276 h 2640090"/>
              <a:gd name="connsiteX5" fmla="*/ 3070577 w 5480755"/>
              <a:gd name="connsiteY5" fmla="*/ 136688 h 2640090"/>
              <a:gd name="connsiteX6" fmla="*/ 3510844 w 5480755"/>
              <a:gd name="connsiteY6" fmla="*/ 1197844 h 2640090"/>
              <a:gd name="connsiteX7" fmla="*/ 4013200 w 5480755"/>
              <a:gd name="connsiteY7" fmla="*/ 2061444 h 2640090"/>
              <a:gd name="connsiteX8" fmla="*/ 4526844 w 5480755"/>
              <a:gd name="connsiteY8" fmla="*/ 2535577 h 2640090"/>
              <a:gd name="connsiteX9" fmla="*/ 4916311 w 5480755"/>
              <a:gd name="connsiteY9" fmla="*/ 2637177 h 2640090"/>
              <a:gd name="connsiteX10" fmla="*/ 5480755 w 5480755"/>
              <a:gd name="connsiteY10" fmla="*/ 2620244 h 2640090"/>
              <a:gd name="connsiteX0" fmla="*/ 0 w 5480755"/>
              <a:gd name="connsiteY0" fmla="*/ 2640595 h 2643508"/>
              <a:gd name="connsiteX1" fmla="*/ 970844 w 5480755"/>
              <a:gd name="connsiteY1" fmla="*/ 2510773 h 2643508"/>
              <a:gd name="connsiteX2" fmla="*/ 1535289 w 5480755"/>
              <a:gd name="connsiteY2" fmla="*/ 1946328 h 2643508"/>
              <a:gd name="connsiteX3" fmla="*/ 2037644 w 5480755"/>
              <a:gd name="connsiteY3" fmla="*/ 913395 h 2643508"/>
              <a:gd name="connsiteX4" fmla="*/ 2464600 w 5480755"/>
              <a:gd name="connsiteY4" fmla="*/ 140694 h 2643508"/>
              <a:gd name="connsiteX5" fmla="*/ 3070577 w 5480755"/>
              <a:gd name="connsiteY5" fmla="*/ 140106 h 2643508"/>
              <a:gd name="connsiteX6" fmla="*/ 3510844 w 5480755"/>
              <a:gd name="connsiteY6" fmla="*/ 1201262 h 2643508"/>
              <a:gd name="connsiteX7" fmla="*/ 4013200 w 5480755"/>
              <a:gd name="connsiteY7" fmla="*/ 2064862 h 2643508"/>
              <a:gd name="connsiteX8" fmla="*/ 4526844 w 5480755"/>
              <a:gd name="connsiteY8" fmla="*/ 2538995 h 2643508"/>
              <a:gd name="connsiteX9" fmla="*/ 4916311 w 5480755"/>
              <a:gd name="connsiteY9" fmla="*/ 2640595 h 2643508"/>
              <a:gd name="connsiteX10" fmla="*/ 5480755 w 5480755"/>
              <a:gd name="connsiteY10" fmla="*/ 2623662 h 2643508"/>
              <a:gd name="connsiteX0" fmla="*/ 0 w 5480755"/>
              <a:gd name="connsiteY0" fmla="*/ 2694352 h 2697265"/>
              <a:gd name="connsiteX1" fmla="*/ 970844 w 5480755"/>
              <a:gd name="connsiteY1" fmla="*/ 2564530 h 2697265"/>
              <a:gd name="connsiteX2" fmla="*/ 1535289 w 5480755"/>
              <a:gd name="connsiteY2" fmla="*/ 2000085 h 2697265"/>
              <a:gd name="connsiteX3" fmla="*/ 2037644 w 5480755"/>
              <a:gd name="connsiteY3" fmla="*/ 967152 h 2697265"/>
              <a:gd name="connsiteX4" fmla="*/ 2467578 w 5480755"/>
              <a:gd name="connsiteY4" fmla="*/ 111053 h 2697265"/>
              <a:gd name="connsiteX5" fmla="*/ 3070577 w 5480755"/>
              <a:gd name="connsiteY5" fmla="*/ 193863 h 2697265"/>
              <a:gd name="connsiteX6" fmla="*/ 3510844 w 5480755"/>
              <a:gd name="connsiteY6" fmla="*/ 1255019 h 2697265"/>
              <a:gd name="connsiteX7" fmla="*/ 4013200 w 5480755"/>
              <a:gd name="connsiteY7" fmla="*/ 2118619 h 2697265"/>
              <a:gd name="connsiteX8" fmla="*/ 4526844 w 5480755"/>
              <a:gd name="connsiteY8" fmla="*/ 2592752 h 2697265"/>
              <a:gd name="connsiteX9" fmla="*/ 4916311 w 5480755"/>
              <a:gd name="connsiteY9" fmla="*/ 2694352 h 2697265"/>
              <a:gd name="connsiteX10" fmla="*/ 5480755 w 5480755"/>
              <a:gd name="connsiteY10" fmla="*/ 2677419 h 2697265"/>
              <a:gd name="connsiteX0" fmla="*/ 0 w 5480755"/>
              <a:gd name="connsiteY0" fmla="*/ 2715319 h 2718232"/>
              <a:gd name="connsiteX1" fmla="*/ 970844 w 5480755"/>
              <a:gd name="connsiteY1" fmla="*/ 2585497 h 2718232"/>
              <a:gd name="connsiteX2" fmla="*/ 1535289 w 5480755"/>
              <a:gd name="connsiteY2" fmla="*/ 2021052 h 2718232"/>
              <a:gd name="connsiteX3" fmla="*/ 2037644 w 5480755"/>
              <a:gd name="connsiteY3" fmla="*/ 988119 h 2718232"/>
              <a:gd name="connsiteX4" fmla="*/ 2467578 w 5480755"/>
              <a:gd name="connsiteY4" fmla="*/ 132020 h 2718232"/>
              <a:gd name="connsiteX5" fmla="*/ 3070577 w 5480755"/>
              <a:gd name="connsiteY5" fmla="*/ 214830 h 2718232"/>
              <a:gd name="connsiteX6" fmla="*/ 3510844 w 5480755"/>
              <a:gd name="connsiteY6" fmla="*/ 1275986 h 2718232"/>
              <a:gd name="connsiteX7" fmla="*/ 4013200 w 5480755"/>
              <a:gd name="connsiteY7" fmla="*/ 2139586 h 2718232"/>
              <a:gd name="connsiteX8" fmla="*/ 4526844 w 5480755"/>
              <a:gd name="connsiteY8" fmla="*/ 2613719 h 2718232"/>
              <a:gd name="connsiteX9" fmla="*/ 4916311 w 5480755"/>
              <a:gd name="connsiteY9" fmla="*/ 2715319 h 2718232"/>
              <a:gd name="connsiteX10" fmla="*/ 5480755 w 5480755"/>
              <a:gd name="connsiteY10" fmla="*/ 2698386 h 2718232"/>
              <a:gd name="connsiteX0" fmla="*/ 0 w 5480755"/>
              <a:gd name="connsiteY0" fmla="*/ 2772162 h 2775075"/>
              <a:gd name="connsiteX1" fmla="*/ 970844 w 5480755"/>
              <a:gd name="connsiteY1" fmla="*/ 2642340 h 2775075"/>
              <a:gd name="connsiteX2" fmla="*/ 1535289 w 5480755"/>
              <a:gd name="connsiteY2" fmla="*/ 2077895 h 2775075"/>
              <a:gd name="connsiteX3" fmla="*/ 2037644 w 5480755"/>
              <a:gd name="connsiteY3" fmla="*/ 1044962 h 2775075"/>
              <a:gd name="connsiteX4" fmla="*/ 2467578 w 5480755"/>
              <a:gd name="connsiteY4" fmla="*/ 188863 h 2775075"/>
              <a:gd name="connsiteX5" fmla="*/ 2921652 w 5480755"/>
              <a:gd name="connsiteY5" fmla="*/ 137640 h 2775075"/>
              <a:gd name="connsiteX6" fmla="*/ 3510844 w 5480755"/>
              <a:gd name="connsiteY6" fmla="*/ 1332829 h 2775075"/>
              <a:gd name="connsiteX7" fmla="*/ 4013200 w 5480755"/>
              <a:gd name="connsiteY7" fmla="*/ 2196429 h 2775075"/>
              <a:gd name="connsiteX8" fmla="*/ 4526844 w 5480755"/>
              <a:gd name="connsiteY8" fmla="*/ 2670562 h 2775075"/>
              <a:gd name="connsiteX9" fmla="*/ 4916311 w 5480755"/>
              <a:gd name="connsiteY9" fmla="*/ 2772162 h 2775075"/>
              <a:gd name="connsiteX10" fmla="*/ 5480755 w 5480755"/>
              <a:gd name="connsiteY10" fmla="*/ 2755229 h 2775075"/>
              <a:gd name="connsiteX0" fmla="*/ 0 w 5480755"/>
              <a:gd name="connsiteY0" fmla="*/ 2702537 h 2705450"/>
              <a:gd name="connsiteX1" fmla="*/ 970844 w 5480755"/>
              <a:gd name="connsiteY1" fmla="*/ 2572715 h 2705450"/>
              <a:gd name="connsiteX2" fmla="*/ 1535289 w 5480755"/>
              <a:gd name="connsiteY2" fmla="*/ 2008270 h 2705450"/>
              <a:gd name="connsiteX3" fmla="*/ 2037644 w 5480755"/>
              <a:gd name="connsiteY3" fmla="*/ 975337 h 2705450"/>
              <a:gd name="connsiteX4" fmla="*/ 2467578 w 5480755"/>
              <a:gd name="connsiteY4" fmla="*/ 119238 h 2705450"/>
              <a:gd name="connsiteX5" fmla="*/ 3064620 w 5480755"/>
              <a:gd name="connsiteY5" fmla="*/ 175241 h 2705450"/>
              <a:gd name="connsiteX6" fmla="*/ 3510844 w 5480755"/>
              <a:gd name="connsiteY6" fmla="*/ 1263204 h 2705450"/>
              <a:gd name="connsiteX7" fmla="*/ 4013200 w 5480755"/>
              <a:gd name="connsiteY7" fmla="*/ 2126804 h 2705450"/>
              <a:gd name="connsiteX8" fmla="*/ 4526844 w 5480755"/>
              <a:gd name="connsiteY8" fmla="*/ 2600937 h 2705450"/>
              <a:gd name="connsiteX9" fmla="*/ 4916311 w 5480755"/>
              <a:gd name="connsiteY9" fmla="*/ 2702537 h 2705450"/>
              <a:gd name="connsiteX10" fmla="*/ 5480755 w 5480755"/>
              <a:gd name="connsiteY10" fmla="*/ 2685604 h 2705450"/>
              <a:gd name="connsiteX0" fmla="*/ 0 w 5480755"/>
              <a:gd name="connsiteY0" fmla="*/ 2772625 h 2775538"/>
              <a:gd name="connsiteX1" fmla="*/ 970844 w 5480755"/>
              <a:gd name="connsiteY1" fmla="*/ 2642803 h 2775538"/>
              <a:gd name="connsiteX2" fmla="*/ 1535289 w 5480755"/>
              <a:gd name="connsiteY2" fmla="*/ 2078358 h 2775538"/>
              <a:gd name="connsiteX3" fmla="*/ 2037644 w 5480755"/>
              <a:gd name="connsiteY3" fmla="*/ 1045425 h 2775538"/>
              <a:gd name="connsiteX4" fmla="*/ 2467578 w 5480755"/>
              <a:gd name="connsiteY4" fmla="*/ 189326 h 2775538"/>
              <a:gd name="connsiteX5" fmla="*/ 3064620 w 5480755"/>
              <a:gd name="connsiteY5" fmla="*/ 245329 h 2775538"/>
              <a:gd name="connsiteX6" fmla="*/ 3510844 w 5480755"/>
              <a:gd name="connsiteY6" fmla="*/ 1333292 h 2775538"/>
              <a:gd name="connsiteX7" fmla="*/ 4013200 w 5480755"/>
              <a:gd name="connsiteY7" fmla="*/ 2196892 h 2775538"/>
              <a:gd name="connsiteX8" fmla="*/ 4526844 w 5480755"/>
              <a:gd name="connsiteY8" fmla="*/ 2671025 h 2775538"/>
              <a:gd name="connsiteX9" fmla="*/ 4916311 w 5480755"/>
              <a:gd name="connsiteY9" fmla="*/ 2772625 h 2775538"/>
              <a:gd name="connsiteX10" fmla="*/ 5480755 w 5480755"/>
              <a:gd name="connsiteY10" fmla="*/ 2755692 h 2775538"/>
              <a:gd name="connsiteX0" fmla="*/ 0 w 5480755"/>
              <a:gd name="connsiteY0" fmla="*/ 2743332 h 2746245"/>
              <a:gd name="connsiteX1" fmla="*/ 970844 w 5480755"/>
              <a:gd name="connsiteY1" fmla="*/ 2613510 h 2746245"/>
              <a:gd name="connsiteX2" fmla="*/ 1535289 w 5480755"/>
              <a:gd name="connsiteY2" fmla="*/ 2049065 h 2746245"/>
              <a:gd name="connsiteX3" fmla="*/ 2037644 w 5480755"/>
              <a:gd name="connsiteY3" fmla="*/ 1016132 h 2746245"/>
              <a:gd name="connsiteX4" fmla="*/ 2467578 w 5480755"/>
              <a:gd name="connsiteY4" fmla="*/ 160033 h 2746245"/>
              <a:gd name="connsiteX5" fmla="*/ 3008029 w 5480755"/>
              <a:gd name="connsiteY5" fmla="*/ 150509 h 2746245"/>
              <a:gd name="connsiteX6" fmla="*/ 3510844 w 5480755"/>
              <a:gd name="connsiteY6" fmla="*/ 1303999 h 2746245"/>
              <a:gd name="connsiteX7" fmla="*/ 4013200 w 5480755"/>
              <a:gd name="connsiteY7" fmla="*/ 2167599 h 2746245"/>
              <a:gd name="connsiteX8" fmla="*/ 4526844 w 5480755"/>
              <a:gd name="connsiteY8" fmla="*/ 2641732 h 2746245"/>
              <a:gd name="connsiteX9" fmla="*/ 4916311 w 5480755"/>
              <a:gd name="connsiteY9" fmla="*/ 2743332 h 2746245"/>
              <a:gd name="connsiteX10" fmla="*/ 5480755 w 5480755"/>
              <a:gd name="connsiteY10" fmla="*/ 2726399 h 2746245"/>
              <a:gd name="connsiteX0" fmla="*/ 0 w 5480755"/>
              <a:gd name="connsiteY0" fmla="*/ 2733540 h 2736453"/>
              <a:gd name="connsiteX1" fmla="*/ 970844 w 5480755"/>
              <a:gd name="connsiteY1" fmla="*/ 2603718 h 2736453"/>
              <a:gd name="connsiteX2" fmla="*/ 1535289 w 5480755"/>
              <a:gd name="connsiteY2" fmla="*/ 2039273 h 2736453"/>
              <a:gd name="connsiteX3" fmla="*/ 2037644 w 5480755"/>
              <a:gd name="connsiteY3" fmla="*/ 1006340 h 2736453"/>
              <a:gd name="connsiteX4" fmla="*/ 2467578 w 5480755"/>
              <a:gd name="connsiteY4" fmla="*/ 150241 h 2736453"/>
              <a:gd name="connsiteX5" fmla="*/ 3011008 w 5480755"/>
              <a:gd name="connsiteY5" fmla="*/ 155609 h 2736453"/>
              <a:gd name="connsiteX6" fmla="*/ 3510844 w 5480755"/>
              <a:gd name="connsiteY6" fmla="*/ 1294207 h 2736453"/>
              <a:gd name="connsiteX7" fmla="*/ 4013200 w 5480755"/>
              <a:gd name="connsiteY7" fmla="*/ 2157807 h 2736453"/>
              <a:gd name="connsiteX8" fmla="*/ 4526844 w 5480755"/>
              <a:gd name="connsiteY8" fmla="*/ 2631940 h 2736453"/>
              <a:gd name="connsiteX9" fmla="*/ 4916311 w 5480755"/>
              <a:gd name="connsiteY9" fmla="*/ 2733540 h 2736453"/>
              <a:gd name="connsiteX10" fmla="*/ 5480755 w 5480755"/>
              <a:gd name="connsiteY10" fmla="*/ 2716607 h 2736453"/>
              <a:gd name="connsiteX0" fmla="*/ 0 w 5480755"/>
              <a:gd name="connsiteY0" fmla="*/ 2775138 h 2778051"/>
              <a:gd name="connsiteX1" fmla="*/ 970844 w 5480755"/>
              <a:gd name="connsiteY1" fmla="*/ 2645316 h 2778051"/>
              <a:gd name="connsiteX2" fmla="*/ 1535289 w 5480755"/>
              <a:gd name="connsiteY2" fmla="*/ 2080871 h 2778051"/>
              <a:gd name="connsiteX3" fmla="*/ 2037644 w 5480755"/>
              <a:gd name="connsiteY3" fmla="*/ 1047938 h 2778051"/>
              <a:gd name="connsiteX4" fmla="*/ 2467578 w 5480755"/>
              <a:gd name="connsiteY4" fmla="*/ 191839 h 2778051"/>
              <a:gd name="connsiteX5" fmla="*/ 3011008 w 5480755"/>
              <a:gd name="connsiteY5" fmla="*/ 197207 h 2778051"/>
              <a:gd name="connsiteX6" fmla="*/ 3510844 w 5480755"/>
              <a:gd name="connsiteY6" fmla="*/ 1335805 h 2778051"/>
              <a:gd name="connsiteX7" fmla="*/ 4013200 w 5480755"/>
              <a:gd name="connsiteY7" fmla="*/ 2199405 h 2778051"/>
              <a:gd name="connsiteX8" fmla="*/ 4526844 w 5480755"/>
              <a:gd name="connsiteY8" fmla="*/ 2673538 h 2778051"/>
              <a:gd name="connsiteX9" fmla="*/ 4916311 w 5480755"/>
              <a:gd name="connsiteY9" fmla="*/ 2775138 h 2778051"/>
              <a:gd name="connsiteX10" fmla="*/ 5480755 w 5480755"/>
              <a:gd name="connsiteY10" fmla="*/ 2758205 h 2778051"/>
              <a:gd name="connsiteX0" fmla="*/ 0 w 5480755"/>
              <a:gd name="connsiteY0" fmla="*/ 2788045 h 2790958"/>
              <a:gd name="connsiteX1" fmla="*/ 970844 w 5480755"/>
              <a:gd name="connsiteY1" fmla="*/ 2658223 h 2790958"/>
              <a:gd name="connsiteX2" fmla="*/ 1535289 w 5480755"/>
              <a:gd name="connsiteY2" fmla="*/ 2093778 h 2790958"/>
              <a:gd name="connsiteX3" fmla="*/ 1957225 w 5480755"/>
              <a:gd name="connsiteY3" fmla="*/ 1314017 h 2790958"/>
              <a:gd name="connsiteX4" fmla="*/ 2467578 w 5480755"/>
              <a:gd name="connsiteY4" fmla="*/ 204746 h 2790958"/>
              <a:gd name="connsiteX5" fmla="*/ 3011008 w 5480755"/>
              <a:gd name="connsiteY5" fmla="*/ 210114 h 2790958"/>
              <a:gd name="connsiteX6" fmla="*/ 3510844 w 5480755"/>
              <a:gd name="connsiteY6" fmla="*/ 1348712 h 2790958"/>
              <a:gd name="connsiteX7" fmla="*/ 4013200 w 5480755"/>
              <a:gd name="connsiteY7" fmla="*/ 2212312 h 2790958"/>
              <a:gd name="connsiteX8" fmla="*/ 4526844 w 5480755"/>
              <a:gd name="connsiteY8" fmla="*/ 2686445 h 2790958"/>
              <a:gd name="connsiteX9" fmla="*/ 4916311 w 5480755"/>
              <a:gd name="connsiteY9" fmla="*/ 2788045 h 2790958"/>
              <a:gd name="connsiteX10" fmla="*/ 5480755 w 5480755"/>
              <a:gd name="connsiteY10" fmla="*/ 2771112 h 2790958"/>
              <a:gd name="connsiteX0" fmla="*/ 0 w 5480755"/>
              <a:gd name="connsiteY0" fmla="*/ 2780098 h 2783011"/>
              <a:gd name="connsiteX1" fmla="*/ 970844 w 5480755"/>
              <a:gd name="connsiteY1" fmla="*/ 2650276 h 2783011"/>
              <a:gd name="connsiteX2" fmla="*/ 1535289 w 5480755"/>
              <a:gd name="connsiteY2" fmla="*/ 2085831 h 2783011"/>
              <a:gd name="connsiteX3" fmla="*/ 1957225 w 5480755"/>
              <a:gd name="connsiteY3" fmla="*/ 1306070 h 2783011"/>
              <a:gd name="connsiteX4" fmla="*/ 2542040 w 5480755"/>
              <a:gd name="connsiteY4" fmla="*/ 104466 h 2783011"/>
              <a:gd name="connsiteX5" fmla="*/ 3011008 w 5480755"/>
              <a:gd name="connsiteY5" fmla="*/ 202167 h 2783011"/>
              <a:gd name="connsiteX6" fmla="*/ 3510844 w 5480755"/>
              <a:gd name="connsiteY6" fmla="*/ 1340765 h 2783011"/>
              <a:gd name="connsiteX7" fmla="*/ 4013200 w 5480755"/>
              <a:gd name="connsiteY7" fmla="*/ 2204365 h 2783011"/>
              <a:gd name="connsiteX8" fmla="*/ 4526844 w 5480755"/>
              <a:gd name="connsiteY8" fmla="*/ 2678498 h 2783011"/>
              <a:gd name="connsiteX9" fmla="*/ 4916311 w 5480755"/>
              <a:gd name="connsiteY9" fmla="*/ 2780098 h 2783011"/>
              <a:gd name="connsiteX10" fmla="*/ 5480755 w 5480755"/>
              <a:gd name="connsiteY10" fmla="*/ 2763165 h 2783011"/>
              <a:gd name="connsiteX0" fmla="*/ 0 w 5480755"/>
              <a:gd name="connsiteY0" fmla="*/ 2813670 h 2816583"/>
              <a:gd name="connsiteX1" fmla="*/ 970844 w 5480755"/>
              <a:gd name="connsiteY1" fmla="*/ 2683848 h 2816583"/>
              <a:gd name="connsiteX2" fmla="*/ 1535289 w 5480755"/>
              <a:gd name="connsiteY2" fmla="*/ 2119403 h 2816583"/>
              <a:gd name="connsiteX3" fmla="*/ 1957225 w 5480755"/>
              <a:gd name="connsiteY3" fmla="*/ 1339642 h 2816583"/>
              <a:gd name="connsiteX4" fmla="*/ 2542040 w 5480755"/>
              <a:gd name="connsiteY4" fmla="*/ 138038 h 2816583"/>
              <a:gd name="connsiteX5" fmla="*/ 2975266 w 5480755"/>
              <a:gd name="connsiteY5" fmla="*/ 164255 h 2816583"/>
              <a:gd name="connsiteX6" fmla="*/ 3510844 w 5480755"/>
              <a:gd name="connsiteY6" fmla="*/ 1374337 h 2816583"/>
              <a:gd name="connsiteX7" fmla="*/ 4013200 w 5480755"/>
              <a:gd name="connsiteY7" fmla="*/ 2237937 h 2816583"/>
              <a:gd name="connsiteX8" fmla="*/ 4526844 w 5480755"/>
              <a:gd name="connsiteY8" fmla="*/ 2712070 h 2816583"/>
              <a:gd name="connsiteX9" fmla="*/ 4916311 w 5480755"/>
              <a:gd name="connsiteY9" fmla="*/ 2813670 h 2816583"/>
              <a:gd name="connsiteX10" fmla="*/ 5480755 w 5480755"/>
              <a:gd name="connsiteY10" fmla="*/ 2796737 h 2816583"/>
              <a:gd name="connsiteX0" fmla="*/ 0 w 5480755"/>
              <a:gd name="connsiteY0" fmla="*/ 2804520 h 2807433"/>
              <a:gd name="connsiteX1" fmla="*/ 970844 w 5480755"/>
              <a:gd name="connsiteY1" fmla="*/ 2674698 h 2807433"/>
              <a:gd name="connsiteX2" fmla="*/ 1535289 w 5480755"/>
              <a:gd name="connsiteY2" fmla="*/ 2110253 h 2807433"/>
              <a:gd name="connsiteX3" fmla="*/ 1957225 w 5480755"/>
              <a:gd name="connsiteY3" fmla="*/ 1330492 h 2807433"/>
              <a:gd name="connsiteX4" fmla="*/ 2542040 w 5480755"/>
              <a:gd name="connsiteY4" fmla="*/ 128888 h 2807433"/>
              <a:gd name="connsiteX5" fmla="*/ 2966331 w 5480755"/>
              <a:gd name="connsiteY5" fmla="*/ 172976 h 2807433"/>
              <a:gd name="connsiteX6" fmla="*/ 3510844 w 5480755"/>
              <a:gd name="connsiteY6" fmla="*/ 1365187 h 2807433"/>
              <a:gd name="connsiteX7" fmla="*/ 4013200 w 5480755"/>
              <a:gd name="connsiteY7" fmla="*/ 2228787 h 2807433"/>
              <a:gd name="connsiteX8" fmla="*/ 4526844 w 5480755"/>
              <a:gd name="connsiteY8" fmla="*/ 2702920 h 2807433"/>
              <a:gd name="connsiteX9" fmla="*/ 4916311 w 5480755"/>
              <a:gd name="connsiteY9" fmla="*/ 2804520 h 2807433"/>
              <a:gd name="connsiteX10" fmla="*/ 5480755 w 5480755"/>
              <a:gd name="connsiteY10" fmla="*/ 2787587 h 2807433"/>
              <a:gd name="connsiteX0" fmla="*/ 0 w 5480755"/>
              <a:gd name="connsiteY0" fmla="*/ 2804520 h 2811015"/>
              <a:gd name="connsiteX1" fmla="*/ 970844 w 5480755"/>
              <a:gd name="connsiteY1" fmla="*/ 2674698 h 2811015"/>
              <a:gd name="connsiteX2" fmla="*/ 1535289 w 5480755"/>
              <a:gd name="connsiteY2" fmla="*/ 2110253 h 2811015"/>
              <a:gd name="connsiteX3" fmla="*/ 1957225 w 5480755"/>
              <a:gd name="connsiteY3" fmla="*/ 1330492 h 2811015"/>
              <a:gd name="connsiteX4" fmla="*/ 2542040 w 5480755"/>
              <a:gd name="connsiteY4" fmla="*/ 128888 h 2811015"/>
              <a:gd name="connsiteX5" fmla="*/ 2966331 w 5480755"/>
              <a:gd name="connsiteY5" fmla="*/ 172976 h 2811015"/>
              <a:gd name="connsiteX6" fmla="*/ 3510844 w 5480755"/>
              <a:gd name="connsiteY6" fmla="*/ 1365187 h 2811015"/>
              <a:gd name="connsiteX7" fmla="*/ 4013200 w 5480755"/>
              <a:gd name="connsiteY7" fmla="*/ 2228787 h 2811015"/>
              <a:gd name="connsiteX8" fmla="*/ 4526844 w 5480755"/>
              <a:gd name="connsiteY8" fmla="*/ 2702920 h 2811015"/>
              <a:gd name="connsiteX9" fmla="*/ 4916311 w 5480755"/>
              <a:gd name="connsiteY9" fmla="*/ 2804520 h 2811015"/>
              <a:gd name="connsiteX10" fmla="*/ 5480755 w 5480755"/>
              <a:gd name="connsiteY10" fmla="*/ 2808437 h 28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80755" h="2811015">
                <a:moveTo>
                  <a:pt x="0" y="2804520"/>
                </a:moveTo>
                <a:cubicBezTo>
                  <a:pt x="357481" y="2797464"/>
                  <a:pt x="714963" y="2790409"/>
                  <a:pt x="970844" y="2674698"/>
                </a:cubicBezTo>
                <a:cubicBezTo>
                  <a:pt x="1226725" y="2558987"/>
                  <a:pt x="1370892" y="2334287"/>
                  <a:pt x="1535289" y="2110253"/>
                </a:cubicBezTo>
                <a:cubicBezTo>
                  <a:pt x="1699686" y="1886219"/>
                  <a:pt x="1789433" y="1660720"/>
                  <a:pt x="1957225" y="1330492"/>
                </a:cubicBezTo>
                <a:cubicBezTo>
                  <a:pt x="2125017" y="1000265"/>
                  <a:pt x="2373856" y="321807"/>
                  <a:pt x="2542040" y="128888"/>
                </a:cubicBezTo>
                <a:cubicBezTo>
                  <a:pt x="2710224" y="-64031"/>
                  <a:pt x="2804864" y="-33074"/>
                  <a:pt x="2966331" y="172976"/>
                </a:cubicBezTo>
                <a:cubicBezTo>
                  <a:pt x="3127798" y="379026"/>
                  <a:pt x="3336366" y="1022552"/>
                  <a:pt x="3510844" y="1365187"/>
                </a:cubicBezTo>
                <a:cubicBezTo>
                  <a:pt x="3685322" y="1707822"/>
                  <a:pt x="3843867" y="2005832"/>
                  <a:pt x="4013200" y="2228787"/>
                </a:cubicBezTo>
                <a:cubicBezTo>
                  <a:pt x="4182533" y="2451742"/>
                  <a:pt x="4376326" y="2606964"/>
                  <a:pt x="4526844" y="2702920"/>
                </a:cubicBezTo>
                <a:cubicBezTo>
                  <a:pt x="4677363" y="2798875"/>
                  <a:pt x="4757326" y="2786934"/>
                  <a:pt x="4916311" y="2804520"/>
                </a:cubicBezTo>
                <a:cubicBezTo>
                  <a:pt x="5075296" y="2822106"/>
                  <a:pt x="5298251" y="2797148"/>
                  <a:pt x="5480755" y="2808437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4F158B7-5433-4144-B74E-BB2AE393F0AA}"/>
              </a:ext>
            </a:extLst>
          </p:cNvPr>
          <p:cNvSpPr/>
          <p:nvPr/>
        </p:nvSpPr>
        <p:spPr>
          <a:xfrm>
            <a:off x="6190434" y="1539374"/>
            <a:ext cx="2349156" cy="2811015"/>
          </a:xfrm>
          <a:custGeom>
            <a:avLst/>
            <a:gdLst>
              <a:gd name="connsiteX0" fmla="*/ 0 w 5480755"/>
              <a:gd name="connsiteY0" fmla="*/ 2775668 h 2778581"/>
              <a:gd name="connsiteX1" fmla="*/ 970844 w 5480755"/>
              <a:gd name="connsiteY1" fmla="*/ 2645846 h 2778581"/>
              <a:gd name="connsiteX2" fmla="*/ 1535289 w 5480755"/>
              <a:gd name="connsiteY2" fmla="*/ 2081401 h 2778581"/>
              <a:gd name="connsiteX3" fmla="*/ 2037644 w 5480755"/>
              <a:gd name="connsiteY3" fmla="*/ 1048468 h 2778581"/>
              <a:gd name="connsiteX4" fmla="*/ 2556933 w 5480755"/>
              <a:gd name="connsiteY4" fmla="*/ 49401 h 2778581"/>
              <a:gd name="connsiteX5" fmla="*/ 3070577 w 5480755"/>
              <a:gd name="connsiteY5" fmla="*/ 275179 h 2778581"/>
              <a:gd name="connsiteX6" fmla="*/ 3510844 w 5480755"/>
              <a:gd name="connsiteY6" fmla="*/ 1336335 h 2778581"/>
              <a:gd name="connsiteX7" fmla="*/ 4013200 w 5480755"/>
              <a:gd name="connsiteY7" fmla="*/ 2199935 h 2778581"/>
              <a:gd name="connsiteX8" fmla="*/ 4526844 w 5480755"/>
              <a:gd name="connsiteY8" fmla="*/ 2674068 h 2778581"/>
              <a:gd name="connsiteX9" fmla="*/ 4916311 w 5480755"/>
              <a:gd name="connsiteY9" fmla="*/ 2775668 h 2778581"/>
              <a:gd name="connsiteX10" fmla="*/ 5480755 w 5480755"/>
              <a:gd name="connsiteY10" fmla="*/ 2758735 h 2778581"/>
              <a:gd name="connsiteX0" fmla="*/ 0 w 5480755"/>
              <a:gd name="connsiteY0" fmla="*/ 2615540 h 2618453"/>
              <a:gd name="connsiteX1" fmla="*/ 970844 w 5480755"/>
              <a:gd name="connsiteY1" fmla="*/ 2485718 h 2618453"/>
              <a:gd name="connsiteX2" fmla="*/ 1535289 w 5480755"/>
              <a:gd name="connsiteY2" fmla="*/ 1921273 h 2618453"/>
              <a:gd name="connsiteX3" fmla="*/ 2037644 w 5480755"/>
              <a:gd name="connsiteY3" fmla="*/ 888340 h 2618453"/>
              <a:gd name="connsiteX4" fmla="*/ 2464600 w 5480755"/>
              <a:gd name="connsiteY4" fmla="*/ 115639 h 2618453"/>
              <a:gd name="connsiteX5" fmla="*/ 3070577 w 5480755"/>
              <a:gd name="connsiteY5" fmla="*/ 115051 h 2618453"/>
              <a:gd name="connsiteX6" fmla="*/ 3510844 w 5480755"/>
              <a:gd name="connsiteY6" fmla="*/ 1176207 h 2618453"/>
              <a:gd name="connsiteX7" fmla="*/ 4013200 w 5480755"/>
              <a:gd name="connsiteY7" fmla="*/ 2039807 h 2618453"/>
              <a:gd name="connsiteX8" fmla="*/ 4526844 w 5480755"/>
              <a:gd name="connsiteY8" fmla="*/ 2513940 h 2618453"/>
              <a:gd name="connsiteX9" fmla="*/ 4916311 w 5480755"/>
              <a:gd name="connsiteY9" fmla="*/ 2615540 h 2618453"/>
              <a:gd name="connsiteX10" fmla="*/ 5480755 w 5480755"/>
              <a:gd name="connsiteY10" fmla="*/ 2598607 h 2618453"/>
              <a:gd name="connsiteX0" fmla="*/ 0 w 5480755"/>
              <a:gd name="connsiteY0" fmla="*/ 2637177 h 2640090"/>
              <a:gd name="connsiteX1" fmla="*/ 970844 w 5480755"/>
              <a:gd name="connsiteY1" fmla="*/ 2507355 h 2640090"/>
              <a:gd name="connsiteX2" fmla="*/ 1535289 w 5480755"/>
              <a:gd name="connsiteY2" fmla="*/ 1942910 h 2640090"/>
              <a:gd name="connsiteX3" fmla="*/ 2037644 w 5480755"/>
              <a:gd name="connsiteY3" fmla="*/ 909977 h 2640090"/>
              <a:gd name="connsiteX4" fmla="*/ 2464600 w 5480755"/>
              <a:gd name="connsiteY4" fmla="*/ 137276 h 2640090"/>
              <a:gd name="connsiteX5" fmla="*/ 3070577 w 5480755"/>
              <a:gd name="connsiteY5" fmla="*/ 136688 h 2640090"/>
              <a:gd name="connsiteX6" fmla="*/ 3510844 w 5480755"/>
              <a:gd name="connsiteY6" fmla="*/ 1197844 h 2640090"/>
              <a:gd name="connsiteX7" fmla="*/ 4013200 w 5480755"/>
              <a:gd name="connsiteY7" fmla="*/ 2061444 h 2640090"/>
              <a:gd name="connsiteX8" fmla="*/ 4526844 w 5480755"/>
              <a:gd name="connsiteY8" fmla="*/ 2535577 h 2640090"/>
              <a:gd name="connsiteX9" fmla="*/ 4916311 w 5480755"/>
              <a:gd name="connsiteY9" fmla="*/ 2637177 h 2640090"/>
              <a:gd name="connsiteX10" fmla="*/ 5480755 w 5480755"/>
              <a:gd name="connsiteY10" fmla="*/ 2620244 h 2640090"/>
              <a:gd name="connsiteX0" fmla="*/ 0 w 5480755"/>
              <a:gd name="connsiteY0" fmla="*/ 2640595 h 2643508"/>
              <a:gd name="connsiteX1" fmla="*/ 970844 w 5480755"/>
              <a:gd name="connsiteY1" fmla="*/ 2510773 h 2643508"/>
              <a:gd name="connsiteX2" fmla="*/ 1535289 w 5480755"/>
              <a:gd name="connsiteY2" fmla="*/ 1946328 h 2643508"/>
              <a:gd name="connsiteX3" fmla="*/ 2037644 w 5480755"/>
              <a:gd name="connsiteY3" fmla="*/ 913395 h 2643508"/>
              <a:gd name="connsiteX4" fmla="*/ 2464600 w 5480755"/>
              <a:gd name="connsiteY4" fmla="*/ 140694 h 2643508"/>
              <a:gd name="connsiteX5" fmla="*/ 3070577 w 5480755"/>
              <a:gd name="connsiteY5" fmla="*/ 140106 h 2643508"/>
              <a:gd name="connsiteX6" fmla="*/ 3510844 w 5480755"/>
              <a:gd name="connsiteY6" fmla="*/ 1201262 h 2643508"/>
              <a:gd name="connsiteX7" fmla="*/ 4013200 w 5480755"/>
              <a:gd name="connsiteY7" fmla="*/ 2064862 h 2643508"/>
              <a:gd name="connsiteX8" fmla="*/ 4526844 w 5480755"/>
              <a:gd name="connsiteY8" fmla="*/ 2538995 h 2643508"/>
              <a:gd name="connsiteX9" fmla="*/ 4916311 w 5480755"/>
              <a:gd name="connsiteY9" fmla="*/ 2640595 h 2643508"/>
              <a:gd name="connsiteX10" fmla="*/ 5480755 w 5480755"/>
              <a:gd name="connsiteY10" fmla="*/ 2623662 h 2643508"/>
              <a:gd name="connsiteX0" fmla="*/ 0 w 5480755"/>
              <a:gd name="connsiteY0" fmla="*/ 2694352 h 2697265"/>
              <a:gd name="connsiteX1" fmla="*/ 970844 w 5480755"/>
              <a:gd name="connsiteY1" fmla="*/ 2564530 h 2697265"/>
              <a:gd name="connsiteX2" fmla="*/ 1535289 w 5480755"/>
              <a:gd name="connsiteY2" fmla="*/ 2000085 h 2697265"/>
              <a:gd name="connsiteX3" fmla="*/ 2037644 w 5480755"/>
              <a:gd name="connsiteY3" fmla="*/ 967152 h 2697265"/>
              <a:gd name="connsiteX4" fmla="*/ 2467578 w 5480755"/>
              <a:gd name="connsiteY4" fmla="*/ 111053 h 2697265"/>
              <a:gd name="connsiteX5" fmla="*/ 3070577 w 5480755"/>
              <a:gd name="connsiteY5" fmla="*/ 193863 h 2697265"/>
              <a:gd name="connsiteX6" fmla="*/ 3510844 w 5480755"/>
              <a:gd name="connsiteY6" fmla="*/ 1255019 h 2697265"/>
              <a:gd name="connsiteX7" fmla="*/ 4013200 w 5480755"/>
              <a:gd name="connsiteY7" fmla="*/ 2118619 h 2697265"/>
              <a:gd name="connsiteX8" fmla="*/ 4526844 w 5480755"/>
              <a:gd name="connsiteY8" fmla="*/ 2592752 h 2697265"/>
              <a:gd name="connsiteX9" fmla="*/ 4916311 w 5480755"/>
              <a:gd name="connsiteY9" fmla="*/ 2694352 h 2697265"/>
              <a:gd name="connsiteX10" fmla="*/ 5480755 w 5480755"/>
              <a:gd name="connsiteY10" fmla="*/ 2677419 h 2697265"/>
              <a:gd name="connsiteX0" fmla="*/ 0 w 5480755"/>
              <a:gd name="connsiteY0" fmla="*/ 2715319 h 2718232"/>
              <a:gd name="connsiteX1" fmla="*/ 970844 w 5480755"/>
              <a:gd name="connsiteY1" fmla="*/ 2585497 h 2718232"/>
              <a:gd name="connsiteX2" fmla="*/ 1535289 w 5480755"/>
              <a:gd name="connsiteY2" fmla="*/ 2021052 h 2718232"/>
              <a:gd name="connsiteX3" fmla="*/ 2037644 w 5480755"/>
              <a:gd name="connsiteY3" fmla="*/ 988119 h 2718232"/>
              <a:gd name="connsiteX4" fmla="*/ 2467578 w 5480755"/>
              <a:gd name="connsiteY4" fmla="*/ 132020 h 2718232"/>
              <a:gd name="connsiteX5" fmla="*/ 3070577 w 5480755"/>
              <a:gd name="connsiteY5" fmla="*/ 214830 h 2718232"/>
              <a:gd name="connsiteX6" fmla="*/ 3510844 w 5480755"/>
              <a:gd name="connsiteY6" fmla="*/ 1275986 h 2718232"/>
              <a:gd name="connsiteX7" fmla="*/ 4013200 w 5480755"/>
              <a:gd name="connsiteY7" fmla="*/ 2139586 h 2718232"/>
              <a:gd name="connsiteX8" fmla="*/ 4526844 w 5480755"/>
              <a:gd name="connsiteY8" fmla="*/ 2613719 h 2718232"/>
              <a:gd name="connsiteX9" fmla="*/ 4916311 w 5480755"/>
              <a:gd name="connsiteY9" fmla="*/ 2715319 h 2718232"/>
              <a:gd name="connsiteX10" fmla="*/ 5480755 w 5480755"/>
              <a:gd name="connsiteY10" fmla="*/ 2698386 h 2718232"/>
              <a:gd name="connsiteX0" fmla="*/ 0 w 5480755"/>
              <a:gd name="connsiteY0" fmla="*/ 2772162 h 2775075"/>
              <a:gd name="connsiteX1" fmla="*/ 970844 w 5480755"/>
              <a:gd name="connsiteY1" fmla="*/ 2642340 h 2775075"/>
              <a:gd name="connsiteX2" fmla="*/ 1535289 w 5480755"/>
              <a:gd name="connsiteY2" fmla="*/ 2077895 h 2775075"/>
              <a:gd name="connsiteX3" fmla="*/ 2037644 w 5480755"/>
              <a:gd name="connsiteY3" fmla="*/ 1044962 h 2775075"/>
              <a:gd name="connsiteX4" fmla="*/ 2467578 w 5480755"/>
              <a:gd name="connsiteY4" fmla="*/ 188863 h 2775075"/>
              <a:gd name="connsiteX5" fmla="*/ 2921652 w 5480755"/>
              <a:gd name="connsiteY5" fmla="*/ 137640 h 2775075"/>
              <a:gd name="connsiteX6" fmla="*/ 3510844 w 5480755"/>
              <a:gd name="connsiteY6" fmla="*/ 1332829 h 2775075"/>
              <a:gd name="connsiteX7" fmla="*/ 4013200 w 5480755"/>
              <a:gd name="connsiteY7" fmla="*/ 2196429 h 2775075"/>
              <a:gd name="connsiteX8" fmla="*/ 4526844 w 5480755"/>
              <a:gd name="connsiteY8" fmla="*/ 2670562 h 2775075"/>
              <a:gd name="connsiteX9" fmla="*/ 4916311 w 5480755"/>
              <a:gd name="connsiteY9" fmla="*/ 2772162 h 2775075"/>
              <a:gd name="connsiteX10" fmla="*/ 5480755 w 5480755"/>
              <a:gd name="connsiteY10" fmla="*/ 2755229 h 2775075"/>
              <a:gd name="connsiteX0" fmla="*/ 0 w 5480755"/>
              <a:gd name="connsiteY0" fmla="*/ 2702537 h 2705450"/>
              <a:gd name="connsiteX1" fmla="*/ 970844 w 5480755"/>
              <a:gd name="connsiteY1" fmla="*/ 2572715 h 2705450"/>
              <a:gd name="connsiteX2" fmla="*/ 1535289 w 5480755"/>
              <a:gd name="connsiteY2" fmla="*/ 2008270 h 2705450"/>
              <a:gd name="connsiteX3" fmla="*/ 2037644 w 5480755"/>
              <a:gd name="connsiteY3" fmla="*/ 975337 h 2705450"/>
              <a:gd name="connsiteX4" fmla="*/ 2467578 w 5480755"/>
              <a:gd name="connsiteY4" fmla="*/ 119238 h 2705450"/>
              <a:gd name="connsiteX5" fmla="*/ 3064620 w 5480755"/>
              <a:gd name="connsiteY5" fmla="*/ 175241 h 2705450"/>
              <a:gd name="connsiteX6" fmla="*/ 3510844 w 5480755"/>
              <a:gd name="connsiteY6" fmla="*/ 1263204 h 2705450"/>
              <a:gd name="connsiteX7" fmla="*/ 4013200 w 5480755"/>
              <a:gd name="connsiteY7" fmla="*/ 2126804 h 2705450"/>
              <a:gd name="connsiteX8" fmla="*/ 4526844 w 5480755"/>
              <a:gd name="connsiteY8" fmla="*/ 2600937 h 2705450"/>
              <a:gd name="connsiteX9" fmla="*/ 4916311 w 5480755"/>
              <a:gd name="connsiteY9" fmla="*/ 2702537 h 2705450"/>
              <a:gd name="connsiteX10" fmla="*/ 5480755 w 5480755"/>
              <a:gd name="connsiteY10" fmla="*/ 2685604 h 2705450"/>
              <a:gd name="connsiteX0" fmla="*/ 0 w 5480755"/>
              <a:gd name="connsiteY0" fmla="*/ 2772625 h 2775538"/>
              <a:gd name="connsiteX1" fmla="*/ 970844 w 5480755"/>
              <a:gd name="connsiteY1" fmla="*/ 2642803 h 2775538"/>
              <a:gd name="connsiteX2" fmla="*/ 1535289 w 5480755"/>
              <a:gd name="connsiteY2" fmla="*/ 2078358 h 2775538"/>
              <a:gd name="connsiteX3" fmla="*/ 2037644 w 5480755"/>
              <a:gd name="connsiteY3" fmla="*/ 1045425 h 2775538"/>
              <a:gd name="connsiteX4" fmla="*/ 2467578 w 5480755"/>
              <a:gd name="connsiteY4" fmla="*/ 189326 h 2775538"/>
              <a:gd name="connsiteX5" fmla="*/ 3064620 w 5480755"/>
              <a:gd name="connsiteY5" fmla="*/ 245329 h 2775538"/>
              <a:gd name="connsiteX6" fmla="*/ 3510844 w 5480755"/>
              <a:gd name="connsiteY6" fmla="*/ 1333292 h 2775538"/>
              <a:gd name="connsiteX7" fmla="*/ 4013200 w 5480755"/>
              <a:gd name="connsiteY7" fmla="*/ 2196892 h 2775538"/>
              <a:gd name="connsiteX8" fmla="*/ 4526844 w 5480755"/>
              <a:gd name="connsiteY8" fmla="*/ 2671025 h 2775538"/>
              <a:gd name="connsiteX9" fmla="*/ 4916311 w 5480755"/>
              <a:gd name="connsiteY9" fmla="*/ 2772625 h 2775538"/>
              <a:gd name="connsiteX10" fmla="*/ 5480755 w 5480755"/>
              <a:gd name="connsiteY10" fmla="*/ 2755692 h 2775538"/>
              <a:gd name="connsiteX0" fmla="*/ 0 w 5480755"/>
              <a:gd name="connsiteY0" fmla="*/ 2743332 h 2746245"/>
              <a:gd name="connsiteX1" fmla="*/ 970844 w 5480755"/>
              <a:gd name="connsiteY1" fmla="*/ 2613510 h 2746245"/>
              <a:gd name="connsiteX2" fmla="*/ 1535289 w 5480755"/>
              <a:gd name="connsiteY2" fmla="*/ 2049065 h 2746245"/>
              <a:gd name="connsiteX3" fmla="*/ 2037644 w 5480755"/>
              <a:gd name="connsiteY3" fmla="*/ 1016132 h 2746245"/>
              <a:gd name="connsiteX4" fmla="*/ 2467578 w 5480755"/>
              <a:gd name="connsiteY4" fmla="*/ 160033 h 2746245"/>
              <a:gd name="connsiteX5" fmla="*/ 3008029 w 5480755"/>
              <a:gd name="connsiteY5" fmla="*/ 150509 h 2746245"/>
              <a:gd name="connsiteX6" fmla="*/ 3510844 w 5480755"/>
              <a:gd name="connsiteY6" fmla="*/ 1303999 h 2746245"/>
              <a:gd name="connsiteX7" fmla="*/ 4013200 w 5480755"/>
              <a:gd name="connsiteY7" fmla="*/ 2167599 h 2746245"/>
              <a:gd name="connsiteX8" fmla="*/ 4526844 w 5480755"/>
              <a:gd name="connsiteY8" fmla="*/ 2641732 h 2746245"/>
              <a:gd name="connsiteX9" fmla="*/ 4916311 w 5480755"/>
              <a:gd name="connsiteY9" fmla="*/ 2743332 h 2746245"/>
              <a:gd name="connsiteX10" fmla="*/ 5480755 w 5480755"/>
              <a:gd name="connsiteY10" fmla="*/ 2726399 h 2746245"/>
              <a:gd name="connsiteX0" fmla="*/ 0 w 5480755"/>
              <a:gd name="connsiteY0" fmla="*/ 2733540 h 2736453"/>
              <a:gd name="connsiteX1" fmla="*/ 970844 w 5480755"/>
              <a:gd name="connsiteY1" fmla="*/ 2603718 h 2736453"/>
              <a:gd name="connsiteX2" fmla="*/ 1535289 w 5480755"/>
              <a:gd name="connsiteY2" fmla="*/ 2039273 h 2736453"/>
              <a:gd name="connsiteX3" fmla="*/ 2037644 w 5480755"/>
              <a:gd name="connsiteY3" fmla="*/ 1006340 h 2736453"/>
              <a:gd name="connsiteX4" fmla="*/ 2467578 w 5480755"/>
              <a:gd name="connsiteY4" fmla="*/ 150241 h 2736453"/>
              <a:gd name="connsiteX5" fmla="*/ 3011008 w 5480755"/>
              <a:gd name="connsiteY5" fmla="*/ 155609 h 2736453"/>
              <a:gd name="connsiteX6" fmla="*/ 3510844 w 5480755"/>
              <a:gd name="connsiteY6" fmla="*/ 1294207 h 2736453"/>
              <a:gd name="connsiteX7" fmla="*/ 4013200 w 5480755"/>
              <a:gd name="connsiteY7" fmla="*/ 2157807 h 2736453"/>
              <a:gd name="connsiteX8" fmla="*/ 4526844 w 5480755"/>
              <a:gd name="connsiteY8" fmla="*/ 2631940 h 2736453"/>
              <a:gd name="connsiteX9" fmla="*/ 4916311 w 5480755"/>
              <a:gd name="connsiteY9" fmla="*/ 2733540 h 2736453"/>
              <a:gd name="connsiteX10" fmla="*/ 5480755 w 5480755"/>
              <a:gd name="connsiteY10" fmla="*/ 2716607 h 2736453"/>
              <a:gd name="connsiteX0" fmla="*/ 0 w 5480755"/>
              <a:gd name="connsiteY0" fmla="*/ 2775138 h 2778051"/>
              <a:gd name="connsiteX1" fmla="*/ 970844 w 5480755"/>
              <a:gd name="connsiteY1" fmla="*/ 2645316 h 2778051"/>
              <a:gd name="connsiteX2" fmla="*/ 1535289 w 5480755"/>
              <a:gd name="connsiteY2" fmla="*/ 2080871 h 2778051"/>
              <a:gd name="connsiteX3" fmla="*/ 2037644 w 5480755"/>
              <a:gd name="connsiteY3" fmla="*/ 1047938 h 2778051"/>
              <a:gd name="connsiteX4" fmla="*/ 2467578 w 5480755"/>
              <a:gd name="connsiteY4" fmla="*/ 191839 h 2778051"/>
              <a:gd name="connsiteX5" fmla="*/ 3011008 w 5480755"/>
              <a:gd name="connsiteY5" fmla="*/ 197207 h 2778051"/>
              <a:gd name="connsiteX6" fmla="*/ 3510844 w 5480755"/>
              <a:gd name="connsiteY6" fmla="*/ 1335805 h 2778051"/>
              <a:gd name="connsiteX7" fmla="*/ 4013200 w 5480755"/>
              <a:gd name="connsiteY7" fmla="*/ 2199405 h 2778051"/>
              <a:gd name="connsiteX8" fmla="*/ 4526844 w 5480755"/>
              <a:gd name="connsiteY8" fmla="*/ 2673538 h 2778051"/>
              <a:gd name="connsiteX9" fmla="*/ 4916311 w 5480755"/>
              <a:gd name="connsiteY9" fmla="*/ 2775138 h 2778051"/>
              <a:gd name="connsiteX10" fmla="*/ 5480755 w 5480755"/>
              <a:gd name="connsiteY10" fmla="*/ 2758205 h 2778051"/>
              <a:gd name="connsiteX0" fmla="*/ 0 w 5480755"/>
              <a:gd name="connsiteY0" fmla="*/ 2788045 h 2790958"/>
              <a:gd name="connsiteX1" fmla="*/ 970844 w 5480755"/>
              <a:gd name="connsiteY1" fmla="*/ 2658223 h 2790958"/>
              <a:gd name="connsiteX2" fmla="*/ 1535289 w 5480755"/>
              <a:gd name="connsiteY2" fmla="*/ 2093778 h 2790958"/>
              <a:gd name="connsiteX3" fmla="*/ 1957225 w 5480755"/>
              <a:gd name="connsiteY3" fmla="*/ 1314017 h 2790958"/>
              <a:gd name="connsiteX4" fmla="*/ 2467578 w 5480755"/>
              <a:gd name="connsiteY4" fmla="*/ 204746 h 2790958"/>
              <a:gd name="connsiteX5" fmla="*/ 3011008 w 5480755"/>
              <a:gd name="connsiteY5" fmla="*/ 210114 h 2790958"/>
              <a:gd name="connsiteX6" fmla="*/ 3510844 w 5480755"/>
              <a:gd name="connsiteY6" fmla="*/ 1348712 h 2790958"/>
              <a:gd name="connsiteX7" fmla="*/ 4013200 w 5480755"/>
              <a:gd name="connsiteY7" fmla="*/ 2212312 h 2790958"/>
              <a:gd name="connsiteX8" fmla="*/ 4526844 w 5480755"/>
              <a:gd name="connsiteY8" fmla="*/ 2686445 h 2790958"/>
              <a:gd name="connsiteX9" fmla="*/ 4916311 w 5480755"/>
              <a:gd name="connsiteY9" fmla="*/ 2788045 h 2790958"/>
              <a:gd name="connsiteX10" fmla="*/ 5480755 w 5480755"/>
              <a:gd name="connsiteY10" fmla="*/ 2771112 h 2790958"/>
              <a:gd name="connsiteX0" fmla="*/ 0 w 5480755"/>
              <a:gd name="connsiteY0" fmla="*/ 2780098 h 2783011"/>
              <a:gd name="connsiteX1" fmla="*/ 970844 w 5480755"/>
              <a:gd name="connsiteY1" fmla="*/ 2650276 h 2783011"/>
              <a:gd name="connsiteX2" fmla="*/ 1535289 w 5480755"/>
              <a:gd name="connsiteY2" fmla="*/ 2085831 h 2783011"/>
              <a:gd name="connsiteX3" fmla="*/ 1957225 w 5480755"/>
              <a:gd name="connsiteY3" fmla="*/ 1306070 h 2783011"/>
              <a:gd name="connsiteX4" fmla="*/ 2542040 w 5480755"/>
              <a:gd name="connsiteY4" fmla="*/ 104466 h 2783011"/>
              <a:gd name="connsiteX5" fmla="*/ 3011008 w 5480755"/>
              <a:gd name="connsiteY5" fmla="*/ 202167 h 2783011"/>
              <a:gd name="connsiteX6" fmla="*/ 3510844 w 5480755"/>
              <a:gd name="connsiteY6" fmla="*/ 1340765 h 2783011"/>
              <a:gd name="connsiteX7" fmla="*/ 4013200 w 5480755"/>
              <a:gd name="connsiteY7" fmla="*/ 2204365 h 2783011"/>
              <a:gd name="connsiteX8" fmla="*/ 4526844 w 5480755"/>
              <a:gd name="connsiteY8" fmla="*/ 2678498 h 2783011"/>
              <a:gd name="connsiteX9" fmla="*/ 4916311 w 5480755"/>
              <a:gd name="connsiteY9" fmla="*/ 2780098 h 2783011"/>
              <a:gd name="connsiteX10" fmla="*/ 5480755 w 5480755"/>
              <a:gd name="connsiteY10" fmla="*/ 2763165 h 2783011"/>
              <a:gd name="connsiteX0" fmla="*/ 0 w 5480755"/>
              <a:gd name="connsiteY0" fmla="*/ 2813670 h 2816583"/>
              <a:gd name="connsiteX1" fmla="*/ 970844 w 5480755"/>
              <a:gd name="connsiteY1" fmla="*/ 2683848 h 2816583"/>
              <a:gd name="connsiteX2" fmla="*/ 1535289 w 5480755"/>
              <a:gd name="connsiteY2" fmla="*/ 2119403 h 2816583"/>
              <a:gd name="connsiteX3" fmla="*/ 1957225 w 5480755"/>
              <a:gd name="connsiteY3" fmla="*/ 1339642 h 2816583"/>
              <a:gd name="connsiteX4" fmla="*/ 2542040 w 5480755"/>
              <a:gd name="connsiteY4" fmla="*/ 138038 h 2816583"/>
              <a:gd name="connsiteX5" fmla="*/ 2975266 w 5480755"/>
              <a:gd name="connsiteY5" fmla="*/ 164255 h 2816583"/>
              <a:gd name="connsiteX6" fmla="*/ 3510844 w 5480755"/>
              <a:gd name="connsiteY6" fmla="*/ 1374337 h 2816583"/>
              <a:gd name="connsiteX7" fmla="*/ 4013200 w 5480755"/>
              <a:gd name="connsiteY7" fmla="*/ 2237937 h 2816583"/>
              <a:gd name="connsiteX8" fmla="*/ 4526844 w 5480755"/>
              <a:gd name="connsiteY8" fmla="*/ 2712070 h 2816583"/>
              <a:gd name="connsiteX9" fmla="*/ 4916311 w 5480755"/>
              <a:gd name="connsiteY9" fmla="*/ 2813670 h 2816583"/>
              <a:gd name="connsiteX10" fmla="*/ 5480755 w 5480755"/>
              <a:gd name="connsiteY10" fmla="*/ 2796737 h 2816583"/>
              <a:gd name="connsiteX0" fmla="*/ 0 w 5480755"/>
              <a:gd name="connsiteY0" fmla="*/ 2804520 h 2807433"/>
              <a:gd name="connsiteX1" fmla="*/ 970844 w 5480755"/>
              <a:gd name="connsiteY1" fmla="*/ 2674698 h 2807433"/>
              <a:gd name="connsiteX2" fmla="*/ 1535289 w 5480755"/>
              <a:gd name="connsiteY2" fmla="*/ 2110253 h 2807433"/>
              <a:gd name="connsiteX3" fmla="*/ 1957225 w 5480755"/>
              <a:gd name="connsiteY3" fmla="*/ 1330492 h 2807433"/>
              <a:gd name="connsiteX4" fmla="*/ 2542040 w 5480755"/>
              <a:gd name="connsiteY4" fmla="*/ 128888 h 2807433"/>
              <a:gd name="connsiteX5" fmla="*/ 2966331 w 5480755"/>
              <a:gd name="connsiteY5" fmla="*/ 172976 h 2807433"/>
              <a:gd name="connsiteX6" fmla="*/ 3510844 w 5480755"/>
              <a:gd name="connsiteY6" fmla="*/ 1365187 h 2807433"/>
              <a:gd name="connsiteX7" fmla="*/ 4013200 w 5480755"/>
              <a:gd name="connsiteY7" fmla="*/ 2228787 h 2807433"/>
              <a:gd name="connsiteX8" fmla="*/ 4526844 w 5480755"/>
              <a:gd name="connsiteY8" fmla="*/ 2702920 h 2807433"/>
              <a:gd name="connsiteX9" fmla="*/ 4916311 w 5480755"/>
              <a:gd name="connsiteY9" fmla="*/ 2804520 h 2807433"/>
              <a:gd name="connsiteX10" fmla="*/ 5480755 w 5480755"/>
              <a:gd name="connsiteY10" fmla="*/ 2787587 h 2807433"/>
              <a:gd name="connsiteX0" fmla="*/ 0 w 5480755"/>
              <a:gd name="connsiteY0" fmla="*/ 2804520 h 2811015"/>
              <a:gd name="connsiteX1" fmla="*/ 970844 w 5480755"/>
              <a:gd name="connsiteY1" fmla="*/ 2674698 h 2811015"/>
              <a:gd name="connsiteX2" fmla="*/ 1535289 w 5480755"/>
              <a:gd name="connsiteY2" fmla="*/ 2110253 h 2811015"/>
              <a:gd name="connsiteX3" fmla="*/ 1957225 w 5480755"/>
              <a:gd name="connsiteY3" fmla="*/ 1330492 h 2811015"/>
              <a:gd name="connsiteX4" fmla="*/ 2542040 w 5480755"/>
              <a:gd name="connsiteY4" fmla="*/ 128888 h 2811015"/>
              <a:gd name="connsiteX5" fmla="*/ 2966331 w 5480755"/>
              <a:gd name="connsiteY5" fmla="*/ 172976 h 2811015"/>
              <a:gd name="connsiteX6" fmla="*/ 3510844 w 5480755"/>
              <a:gd name="connsiteY6" fmla="*/ 1365187 h 2811015"/>
              <a:gd name="connsiteX7" fmla="*/ 4013200 w 5480755"/>
              <a:gd name="connsiteY7" fmla="*/ 2228787 h 2811015"/>
              <a:gd name="connsiteX8" fmla="*/ 4526844 w 5480755"/>
              <a:gd name="connsiteY8" fmla="*/ 2702920 h 2811015"/>
              <a:gd name="connsiteX9" fmla="*/ 4916311 w 5480755"/>
              <a:gd name="connsiteY9" fmla="*/ 2804520 h 2811015"/>
              <a:gd name="connsiteX10" fmla="*/ 5480755 w 5480755"/>
              <a:gd name="connsiteY10" fmla="*/ 2808437 h 28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80755" h="2811015">
                <a:moveTo>
                  <a:pt x="0" y="2804520"/>
                </a:moveTo>
                <a:cubicBezTo>
                  <a:pt x="357481" y="2797464"/>
                  <a:pt x="714963" y="2790409"/>
                  <a:pt x="970844" y="2674698"/>
                </a:cubicBezTo>
                <a:cubicBezTo>
                  <a:pt x="1226725" y="2558987"/>
                  <a:pt x="1370892" y="2334287"/>
                  <a:pt x="1535289" y="2110253"/>
                </a:cubicBezTo>
                <a:cubicBezTo>
                  <a:pt x="1699686" y="1886219"/>
                  <a:pt x="1789433" y="1660720"/>
                  <a:pt x="1957225" y="1330492"/>
                </a:cubicBezTo>
                <a:cubicBezTo>
                  <a:pt x="2125017" y="1000265"/>
                  <a:pt x="2373856" y="321807"/>
                  <a:pt x="2542040" y="128888"/>
                </a:cubicBezTo>
                <a:cubicBezTo>
                  <a:pt x="2710224" y="-64031"/>
                  <a:pt x="2804864" y="-33074"/>
                  <a:pt x="2966331" y="172976"/>
                </a:cubicBezTo>
                <a:cubicBezTo>
                  <a:pt x="3127798" y="379026"/>
                  <a:pt x="3336366" y="1022552"/>
                  <a:pt x="3510844" y="1365187"/>
                </a:cubicBezTo>
                <a:cubicBezTo>
                  <a:pt x="3685322" y="1707822"/>
                  <a:pt x="3843867" y="2005832"/>
                  <a:pt x="4013200" y="2228787"/>
                </a:cubicBezTo>
                <a:cubicBezTo>
                  <a:pt x="4182533" y="2451742"/>
                  <a:pt x="4376326" y="2606964"/>
                  <a:pt x="4526844" y="2702920"/>
                </a:cubicBezTo>
                <a:cubicBezTo>
                  <a:pt x="4677363" y="2798875"/>
                  <a:pt x="4757326" y="2786934"/>
                  <a:pt x="4916311" y="2804520"/>
                </a:cubicBezTo>
                <a:cubicBezTo>
                  <a:pt x="5075296" y="2822106"/>
                  <a:pt x="5298251" y="2797148"/>
                  <a:pt x="5480755" y="2808437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A51833B-4374-43DB-84D8-3F554DC5C44C}"/>
              </a:ext>
            </a:extLst>
          </p:cNvPr>
          <p:cNvSpPr/>
          <p:nvPr/>
        </p:nvSpPr>
        <p:spPr>
          <a:xfrm>
            <a:off x="11355175" y="1539374"/>
            <a:ext cx="2349156" cy="2811015"/>
          </a:xfrm>
          <a:custGeom>
            <a:avLst/>
            <a:gdLst>
              <a:gd name="connsiteX0" fmla="*/ 0 w 5480755"/>
              <a:gd name="connsiteY0" fmla="*/ 2775668 h 2778581"/>
              <a:gd name="connsiteX1" fmla="*/ 970844 w 5480755"/>
              <a:gd name="connsiteY1" fmla="*/ 2645846 h 2778581"/>
              <a:gd name="connsiteX2" fmla="*/ 1535289 w 5480755"/>
              <a:gd name="connsiteY2" fmla="*/ 2081401 h 2778581"/>
              <a:gd name="connsiteX3" fmla="*/ 2037644 w 5480755"/>
              <a:gd name="connsiteY3" fmla="*/ 1048468 h 2778581"/>
              <a:gd name="connsiteX4" fmla="*/ 2556933 w 5480755"/>
              <a:gd name="connsiteY4" fmla="*/ 49401 h 2778581"/>
              <a:gd name="connsiteX5" fmla="*/ 3070577 w 5480755"/>
              <a:gd name="connsiteY5" fmla="*/ 275179 h 2778581"/>
              <a:gd name="connsiteX6" fmla="*/ 3510844 w 5480755"/>
              <a:gd name="connsiteY6" fmla="*/ 1336335 h 2778581"/>
              <a:gd name="connsiteX7" fmla="*/ 4013200 w 5480755"/>
              <a:gd name="connsiteY7" fmla="*/ 2199935 h 2778581"/>
              <a:gd name="connsiteX8" fmla="*/ 4526844 w 5480755"/>
              <a:gd name="connsiteY8" fmla="*/ 2674068 h 2778581"/>
              <a:gd name="connsiteX9" fmla="*/ 4916311 w 5480755"/>
              <a:gd name="connsiteY9" fmla="*/ 2775668 h 2778581"/>
              <a:gd name="connsiteX10" fmla="*/ 5480755 w 5480755"/>
              <a:gd name="connsiteY10" fmla="*/ 2758735 h 2778581"/>
              <a:gd name="connsiteX0" fmla="*/ 0 w 5480755"/>
              <a:gd name="connsiteY0" fmla="*/ 2615540 h 2618453"/>
              <a:gd name="connsiteX1" fmla="*/ 970844 w 5480755"/>
              <a:gd name="connsiteY1" fmla="*/ 2485718 h 2618453"/>
              <a:gd name="connsiteX2" fmla="*/ 1535289 w 5480755"/>
              <a:gd name="connsiteY2" fmla="*/ 1921273 h 2618453"/>
              <a:gd name="connsiteX3" fmla="*/ 2037644 w 5480755"/>
              <a:gd name="connsiteY3" fmla="*/ 888340 h 2618453"/>
              <a:gd name="connsiteX4" fmla="*/ 2464600 w 5480755"/>
              <a:gd name="connsiteY4" fmla="*/ 115639 h 2618453"/>
              <a:gd name="connsiteX5" fmla="*/ 3070577 w 5480755"/>
              <a:gd name="connsiteY5" fmla="*/ 115051 h 2618453"/>
              <a:gd name="connsiteX6" fmla="*/ 3510844 w 5480755"/>
              <a:gd name="connsiteY6" fmla="*/ 1176207 h 2618453"/>
              <a:gd name="connsiteX7" fmla="*/ 4013200 w 5480755"/>
              <a:gd name="connsiteY7" fmla="*/ 2039807 h 2618453"/>
              <a:gd name="connsiteX8" fmla="*/ 4526844 w 5480755"/>
              <a:gd name="connsiteY8" fmla="*/ 2513940 h 2618453"/>
              <a:gd name="connsiteX9" fmla="*/ 4916311 w 5480755"/>
              <a:gd name="connsiteY9" fmla="*/ 2615540 h 2618453"/>
              <a:gd name="connsiteX10" fmla="*/ 5480755 w 5480755"/>
              <a:gd name="connsiteY10" fmla="*/ 2598607 h 2618453"/>
              <a:gd name="connsiteX0" fmla="*/ 0 w 5480755"/>
              <a:gd name="connsiteY0" fmla="*/ 2637177 h 2640090"/>
              <a:gd name="connsiteX1" fmla="*/ 970844 w 5480755"/>
              <a:gd name="connsiteY1" fmla="*/ 2507355 h 2640090"/>
              <a:gd name="connsiteX2" fmla="*/ 1535289 w 5480755"/>
              <a:gd name="connsiteY2" fmla="*/ 1942910 h 2640090"/>
              <a:gd name="connsiteX3" fmla="*/ 2037644 w 5480755"/>
              <a:gd name="connsiteY3" fmla="*/ 909977 h 2640090"/>
              <a:gd name="connsiteX4" fmla="*/ 2464600 w 5480755"/>
              <a:gd name="connsiteY4" fmla="*/ 137276 h 2640090"/>
              <a:gd name="connsiteX5" fmla="*/ 3070577 w 5480755"/>
              <a:gd name="connsiteY5" fmla="*/ 136688 h 2640090"/>
              <a:gd name="connsiteX6" fmla="*/ 3510844 w 5480755"/>
              <a:gd name="connsiteY6" fmla="*/ 1197844 h 2640090"/>
              <a:gd name="connsiteX7" fmla="*/ 4013200 w 5480755"/>
              <a:gd name="connsiteY7" fmla="*/ 2061444 h 2640090"/>
              <a:gd name="connsiteX8" fmla="*/ 4526844 w 5480755"/>
              <a:gd name="connsiteY8" fmla="*/ 2535577 h 2640090"/>
              <a:gd name="connsiteX9" fmla="*/ 4916311 w 5480755"/>
              <a:gd name="connsiteY9" fmla="*/ 2637177 h 2640090"/>
              <a:gd name="connsiteX10" fmla="*/ 5480755 w 5480755"/>
              <a:gd name="connsiteY10" fmla="*/ 2620244 h 2640090"/>
              <a:gd name="connsiteX0" fmla="*/ 0 w 5480755"/>
              <a:gd name="connsiteY0" fmla="*/ 2640595 h 2643508"/>
              <a:gd name="connsiteX1" fmla="*/ 970844 w 5480755"/>
              <a:gd name="connsiteY1" fmla="*/ 2510773 h 2643508"/>
              <a:gd name="connsiteX2" fmla="*/ 1535289 w 5480755"/>
              <a:gd name="connsiteY2" fmla="*/ 1946328 h 2643508"/>
              <a:gd name="connsiteX3" fmla="*/ 2037644 w 5480755"/>
              <a:gd name="connsiteY3" fmla="*/ 913395 h 2643508"/>
              <a:gd name="connsiteX4" fmla="*/ 2464600 w 5480755"/>
              <a:gd name="connsiteY4" fmla="*/ 140694 h 2643508"/>
              <a:gd name="connsiteX5" fmla="*/ 3070577 w 5480755"/>
              <a:gd name="connsiteY5" fmla="*/ 140106 h 2643508"/>
              <a:gd name="connsiteX6" fmla="*/ 3510844 w 5480755"/>
              <a:gd name="connsiteY6" fmla="*/ 1201262 h 2643508"/>
              <a:gd name="connsiteX7" fmla="*/ 4013200 w 5480755"/>
              <a:gd name="connsiteY7" fmla="*/ 2064862 h 2643508"/>
              <a:gd name="connsiteX8" fmla="*/ 4526844 w 5480755"/>
              <a:gd name="connsiteY8" fmla="*/ 2538995 h 2643508"/>
              <a:gd name="connsiteX9" fmla="*/ 4916311 w 5480755"/>
              <a:gd name="connsiteY9" fmla="*/ 2640595 h 2643508"/>
              <a:gd name="connsiteX10" fmla="*/ 5480755 w 5480755"/>
              <a:gd name="connsiteY10" fmla="*/ 2623662 h 2643508"/>
              <a:gd name="connsiteX0" fmla="*/ 0 w 5480755"/>
              <a:gd name="connsiteY0" fmla="*/ 2694352 h 2697265"/>
              <a:gd name="connsiteX1" fmla="*/ 970844 w 5480755"/>
              <a:gd name="connsiteY1" fmla="*/ 2564530 h 2697265"/>
              <a:gd name="connsiteX2" fmla="*/ 1535289 w 5480755"/>
              <a:gd name="connsiteY2" fmla="*/ 2000085 h 2697265"/>
              <a:gd name="connsiteX3" fmla="*/ 2037644 w 5480755"/>
              <a:gd name="connsiteY3" fmla="*/ 967152 h 2697265"/>
              <a:gd name="connsiteX4" fmla="*/ 2467578 w 5480755"/>
              <a:gd name="connsiteY4" fmla="*/ 111053 h 2697265"/>
              <a:gd name="connsiteX5" fmla="*/ 3070577 w 5480755"/>
              <a:gd name="connsiteY5" fmla="*/ 193863 h 2697265"/>
              <a:gd name="connsiteX6" fmla="*/ 3510844 w 5480755"/>
              <a:gd name="connsiteY6" fmla="*/ 1255019 h 2697265"/>
              <a:gd name="connsiteX7" fmla="*/ 4013200 w 5480755"/>
              <a:gd name="connsiteY7" fmla="*/ 2118619 h 2697265"/>
              <a:gd name="connsiteX8" fmla="*/ 4526844 w 5480755"/>
              <a:gd name="connsiteY8" fmla="*/ 2592752 h 2697265"/>
              <a:gd name="connsiteX9" fmla="*/ 4916311 w 5480755"/>
              <a:gd name="connsiteY9" fmla="*/ 2694352 h 2697265"/>
              <a:gd name="connsiteX10" fmla="*/ 5480755 w 5480755"/>
              <a:gd name="connsiteY10" fmla="*/ 2677419 h 2697265"/>
              <a:gd name="connsiteX0" fmla="*/ 0 w 5480755"/>
              <a:gd name="connsiteY0" fmla="*/ 2715319 h 2718232"/>
              <a:gd name="connsiteX1" fmla="*/ 970844 w 5480755"/>
              <a:gd name="connsiteY1" fmla="*/ 2585497 h 2718232"/>
              <a:gd name="connsiteX2" fmla="*/ 1535289 w 5480755"/>
              <a:gd name="connsiteY2" fmla="*/ 2021052 h 2718232"/>
              <a:gd name="connsiteX3" fmla="*/ 2037644 w 5480755"/>
              <a:gd name="connsiteY3" fmla="*/ 988119 h 2718232"/>
              <a:gd name="connsiteX4" fmla="*/ 2467578 w 5480755"/>
              <a:gd name="connsiteY4" fmla="*/ 132020 h 2718232"/>
              <a:gd name="connsiteX5" fmla="*/ 3070577 w 5480755"/>
              <a:gd name="connsiteY5" fmla="*/ 214830 h 2718232"/>
              <a:gd name="connsiteX6" fmla="*/ 3510844 w 5480755"/>
              <a:gd name="connsiteY6" fmla="*/ 1275986 h 2718232"/>
              <a:gd name="connsiteX7" fmla="*/ 4013200 w 5480755"/>
              <a:gd name="connsiteY7" fmla="*/ 2139586 h 2718232"/>
              <a:gd name="connsiteX8" fmla="*/ 4526844 w 5480755"/>
              <a:gd name="connsiteY8" fmla="*/ 2613719 h 2718232"/>
              <a:gd name="connsiteX9" fmla="*/ 4916311 w 5480755"/>
              <a:gd name="connsiteY9" fmla="*/ 2715319 h 2718232"/>
              <a:gd name="connsiteX10" fmla="*/ 5480755 w 5480755"/>
              <a:gd name="connsiteY10" fmla="*/ 2698386 h 2718232"/>
              <a:gd name="connsiteX0" fmla="*/ 0 w 5480755"/>
              <a:gd name="connsiteY0" fmla="*/ 2772162 h 2775075"/>
              <a:gd name="connsiteX1" fmla="*/ 970844 w 5480755"/>
              <a:gd name="connsiteY1" fmla="*/ 2642340 h 2775075"/>
              <a:gd name="connsiteX2" fmla="*/ 1535289 w 5480755"/>
              <a:gd name="connsiteY2" fmla="*/ 2077895 h 2775075"/>
              <a:gd name="connsiteX3" fmla="*/ 2037644 w 5480755"/>
              <a:gd name="connsiteY3" fmla="*/ 1044962 h 2775075"/>
              <a:gd name="connsiteX4" fmla="*/ 2467578 w 5480755"/>
              <a:gd name="connsiteY4" fmla="*/ 188863 h 2775075"/>
              <a:gd name="connsiteX5" fmla="*/ 2921652 w 5480755"/>
              <a:gd name="connsiteY5" fmla="*/ 137640 h 2775075"/>
              <a:gd name="connsiteX6" fmla="*/ 3510844 w 5480755"/>
              <a:gd name="connsiteY6" fmla="*/ 1332829 h 2775075"/>
              <a:gd name="connsiteX7" fmla="*/ 4013200 w 5480755"/>
              <a:gd name="connsiteY7" fmla="*/ 2196429 h 2775075"/>
              <a:gd name="connsiteX8" fmla="*/ 4526844 w 5480755"/>
              <a:gd name="connsiteY8" fmla="*/ 2670562 h 2775075"/>
              <a:gd name="connsiteX9" fmla="*/ 4916311 w 5480755"/>
              <a:gd name="connsiteY9" fmla="*/ 2772162 h 2775075"/>
              <a:gd name="connsiteX10" fmla="*/ 5480755 w 5480755"/>
              <a:gd name="connsiteY10" fmla="*/ 2755229 h 2775075"/>
              <a:gd name="connsiteX0" fmla="*/ 0 w 5480755"/>
              <a:gd name="connsiteY0" fmla="*/ 2702537 h 2705450"/>
              <a:gd name="connsiteX1" fmla="*/ 970844 w 5480755"/>
              <a:gd name="connsiteY1" fmla="*/ 2572715 h 2705450"/>
              <a:gd name="connsiteX2" fmla="*/ 1535289 w 5480755"/>
              <a:gd name="connsiteY2" fmla="*/ 2008270 h 2705450"/>
              <a:gd name="connsiteX3" fmla="*/ 2037644 w 5480755"/>
              <a:gd name="connsiteY3" fmla="*/ 975337 h 2705450"/>
              <a:gd name="connsiteX4" fmla="*/ 2467578 w 5480755"/>
              <a:gd name="connsiteY4" fmla="*/ 119238 h 2705450"/>
              <a:gd name="connsiteX5" fmla="*/ 3064620 w 5480755"/>
              <a:gd name="connsiteY5" fmla="*/ 175241 h 2705450"/>
              <a:gd name="connsiteX6" fmla="*/ 3510844 w 5480755"/>
              <a:gd name="connsiteY6" fmla="*/ 1263204 h 2705450"/>
              <a:gd name="connsiteX7" fmla="*/ 4013200 w 5480755"/>
              <a:gd name="connsiteY7" fmla="*/ 2126804 h 2705450"/>
              <a:gd name="connsiteX8" fmla="*/ 4526844 w 5480755"/>
              <a:gd name="connsiteY8" fmla="*/ 2600937 h 2705450"/>
              <a:gd name="connsiteX9" fmla="*/ 4916311 w 5480755"/>
              <a:gd name="connsiteY9" fmla="*/ 2702537 h 2705450"/>
              <a:gd name="connsiteX10" fmla="*/ 5480755 w 5480755"/>
              <a:gd name="connsiteY10" fmla="*/ 2685604 h 2705450"/>
              <a:gd name="connsiteX0" fmla="*/ 0 w 5480755"/>
              <a:gd name="connsiteY0" fmla="*/ 2772625 h 2775538"/>
              <a:gd name="connsiteX1" fmla="*/ 970844 w 5480755"/>
              <a:gd name="connsiteY1" fmla="*/ 2642803 h 2775538"/>
              <a:gd name="connsiteX2" fmla="*/ 1535289 w 5480755"/>
              <a:gd name="connsiteY2" fmla="*/ 2078358 h 2775538"/>
              <a:gd name="connsiteX3" fmla="*/ 2037644 w 5480755"/>
              <a:gd name="connsiteY3" fmla="*/ 1045425 h 2775538"/>
              <a:gd name="connsiteX4" fmla="*/ 2467578 w 5480755"/>
              <a:gd name="connsiteY4" fmla="*/ 189326 h 2775538"/>
              <a:gd name="connsiteX5" fmla="*/ 3064620 w 5480755"/>
              <a:gd name="connsiteY5" fmla="*/ 245329 h 2775538"/>
              <a:gd name="connsiteX6" fmla="*/ 3510844 w 5480755"/>
              <a:gd name="connsiteY6" fmla="*/ 1333292 h 2775538"/>
              <a:gd name="connsiteX7" fmla="*/ 4013200 w 5480755"/>
              <a:gd name="connsiteY7" fmla="*/ 2196892 h 2775538"/>
              <a:gd name="connsiteX8" fmla="*/ 4526844 w 5480755"/>
              <a:gd name="connsiteY8" fmla="*/ 2671025 h 2775538"/>
              <a:gd name="connsiteX9" fmla="*/ 4916311 w 5480755"/>
              <a:gd name="connsiteY9" fmla="*/ 2772625 h 2775538"/>
              <a:gd name="connsiteX10" fmla="*/ 5480755 w 5480755"/>
              <a:gd name="connsiteY10" fmla="*/ 2755692 h 2775538"/>
              <a:gd name="connsiteX0" fmla="*/ 0 w 5480755"/>
              <a:gd name="connsiteY0" fmla="*/ 2743332 h 2746245"/>
              <a:gd name="connsiteX1" fmla="*/ 970844 w 5480755"/>
              <a:gd name="connsiteY1" fmla="*/ 2613510 h 2746245"/>
              <a:gd name="connsiteX2" fmla="*/ 1535289 w 5480755"/>
              <a:gd name="connsiteY2" fmla="*/ 2049065 h 2746245"/>
              <a:gd name="connsiteX3" fmla="*/ 2037644 w 5480755"/>
              <a:gd name="connsiteY3" fmla="*/ 1016132 h 2746245"/>
              <a:gd name="connsiteX4" fmla="*/ 2467578 w 5480755"/>
              <a:gd name="connsiteY4" fmla="*/ 160033 h 2746245"/>
              <a:gd name="connsiteX5" fmla="*/ 3008029 w 5480755"/>
              <a:gd name="connsiteY5" fmla="*/ 150509 h 2746245"/>
              <a:gd name="connsiteX6" fmla="*/ 3510844 w 5480755"/>
              <a:gd name="connsiteY6" fmla="*/ 1303999 h 2746245"/>
              <a:gd name="connsiteX7" fmla="*/ 4013200 w 5480755"/>
              <a:gd name="connsiteY7" fmla="*/ 2167599 h 2746245"/>
              <a:gd name="connsiteX8" fmla="*/ 4526844 w 5480755"/>
              <a:gd name="connsiteY8" fmla="*/ 2641732 h 2746245"/>
              <a:gd name="connsiteX9" fmla="*/ 4916311 w 5480755"/>
              <a:gd name="connsiteY9" fmla="*/ 2743332 h 2746245"/>
              <a:gd name="connsiteX10" fmla="*/ 5480755 w 5480755"/>
              <a:gd name="connsiteY10" fmla="*/ 2726399 h 2746245"/>
              <a:gd name="connsiteX0" fmla="*/ 0 w 5480755"/>
              <a:gd name="connsiteY0" fmla="*/ 2733540 h 2736453"/>
              <a:gd name="connsiteX1" fmla="*/ 970844 w 5480755"/>
              <a:gd name="connsiteY1" fmla="*/ 2603718 h 2736453"/>
              <a:gd name="connsiteX2" fmla="*/ 1535289 w 5480755"/>
              <a:gd name="connsiteY2" fmla="*/ 2039273 h 2736453"/>
              <a:gd name="connsiteX3" fmla="*/ 2037644 w 5480755"/>
              <a:gd name="connsiteY3" fmla="*/ 1006340 h 2736453"/>
              <a:gd name="connsiteX4" fmla="*/ 2467578 w 5480755"/>
              <a:gd name="connsiteY4" fmla="*/ 150241 h 2736453"/>
              <a:gd name="connsiteX5" fmla="*/ 3011008 w 5480755"/>
              <a:gd name="connsiteY5" fmla="*/ 155609 h 2736453"/>
              <a:gd name="connsiteX6" fmla="*/ 3510844 w 5480755"/>
              <a:gd name="connsiteY6" fmla="*/ 1294207 h 2736453"/>
              <a:gd name="connsiteX7" fmla="*/ 4013200 w 5480755"/>
              <a:gd name="connsiteY7" fmla="*/ 2157807 h 2736453"/>
              <a:gd name="connsiteX8" fmla="*/ 4526844 w 5480755"/>
              <a:gd name="connsiteY8" fmla="*/ 2631940 h 2736453"/>
              <a:gd name="connsiteX9" fmla="*/ 4916311 w 5480755"/>
              <a:gd name="connsiteY9" fmla="*/ 2733540 h 2736453"/>
              <a:gd name="connsiteX10" fmla="*/ 5480755 w 5480755"/>
              <a:gd name="connsiteY10" fmla="*/ 2716607 h 2736453"/>
              <a:gd name="connsiteX0" fmla="*/ 0 w 5480755"/>
              <a:gd name="connsiteY0" fmla="*/ 2775138 h 2778051"/>
              <a:gd name="connsiteX1" fmla="*/ 970844 w 5480755"/>
              <a:gd name="connsiteY1" fmla="*/ 2645316 h 2778051"/>
              <a:gd name="connsiteX2" fmla="*/ 1535289 w 5480755"/>
              <a:gd name="connsiteY2" fmla="*/ 2080871 h 2778051"/>
              <a:gd name="connsiteX3" fmla="*/ 2037644 w 5480755"/>
              <a:gd name="connsiteY3" fmla="*/ 1047938 h 2778051"/>
              <a:gd name="connsiteX4" fmla="*/ 2467578 w 5480755"/>
              <a:gd name="connsiteY4" fmla="*/ 191839 h 2778051"/>
              <a:gd name="connsiteX5" fmla="*/ 3011008 w 5480755"/>
              <a:gd name="connsiteY5" fmla="*/ 197207 h 2778051"/>
              <a:gd name="connsiteX6" fmla="*/ 3510844 w 5480755"/>
              <a:gd name="connsiteY6" fmla="*/ 1335805 h 2778051"/>
              <a:gd name="connsiteX7" fmla="*/ 4013200 w 5480755"/>
              <a:gd name="connsiteY7" fmla="*/ 2199405 h 2778051"/>
              <a:gd name="connsiteX8" fmla="*/ 4526844 w 5480755"/>
              <a:gd name="connsiteY8" fmla="*/ 2673538 h 2778051"/>
              <a:gd name="connsiteX9" fmla="*/ 4916311 w 5480755"/>
              <a:gd name="connsiteY9" fmla="*/ 2775138 h 2778051"/>
              <a:gd name="connsiteX10" fmla="*/ 5480755 w 5480755"/>
              <a:gd name="connsiteY10" fmla="*/ 2758205 h 2778051"/>
              <a:gd name="connsiteX0" fmla="*/ 0 w 5480755"/>
              <a:gd name="connsiteY0" fmla="*/ 2788045 h 2790958"/>
              <a:gd name="connsiteX1" fmla="*/ 970844 w 5480755"/>
              <a:gd name="connsiteY1" fmla="*/ 2658223 h 2790958"/>
              <a:gd name="connsiteX2" fmla="*/ 1535289 w 5480755"/>
              <a:gd name="connsiteY2" fmla="*/ 2093778 h 2790958"/>
              <a:gd name="connsiteX3" fmla="*/ 1957225 w 5480755"/>
              <a:gd name="connsiteY3" fmla="*/ 1314017 h 2790958"/>
              <a:gd name="connsiteX4" fmla="*/ 2467578 w 5480755"/>
              <a:gd name="connsiteY4" fmla="*/ 204746 h 2790958"/>
              <a:gd name="connsiteX5" fmla="*/ 3011008 w 5480755"/>
              <a:gd name="connsiteY5" fmla="*/ 210114 h 2790958"/>
              <a:gd name="connsiteX6" fmla="*/ 3510844 w 5480755"/>
              <a:gd name="connsiteY6" fmla="*/ 1348712 h 2790958"/>
              <a:gd name="connsiteX7" fmla="*/ 4013200 w 5480755"/>
              <a:gd name="connsiteY7" fmla="*/ 2212312 h 2790958"/>
              <a:gd name="connsiteX8" fmla="*/ 4526844 w 5480755"/>
              <a:gd name="connsiteY8" fmla="*/ 2686445 h 2790958"/>
              <a:gd name="connsiteX9" fmla="*/ 4916311 w 5480755"/>
              <a:gd name="connsiteY9" fmla="*/ 2788045 h 2790958"/>
              <a:gd name="connsiteX10" fmla="*/ 5480755 w 5480755"/>
              <a:gd name="connsiteY10" fmla="*/ 2771112 h 2790958"/>
              <a:gd name="connsiteX0" fmla="*/ 0 w 5480755"/>
              <a:gd name="connsiteY0" fmla="*/ 2780098 h 2783011"/>
              <a:gd name="connsiteX1" fmla="*/ 970844 w 5480755"/>
              <a:gd name="connsiteY1" fmla="*/ 2650276 h 2783011"/>
              <a:gd name="connsiteX2" fmla="*/ 1535289 w 5480755"/>
              <a:gd name="connsiteY2" fmla="*/ 2085831 h 2783011"/>
              <a:gd name="connsiteX3" fmla="*/ 1957225 w 5480755"/>
              <a:gd name="connsiteY3" fmla="*/ 1306070 h 2783011"/>
              <a:gd name="connsiteX4" fmla="*/ 2542040 w 5480755"/>
              <a:gd name="connsiteY4" fmla="*/ 104466 h 2783011"/>
              <a:gd name="connsiteX5" fmla="*/ 3011008 w 5480755"/>
              <a:gd name="connsiteY5" fmla="*/ 202167 h 2783011"/>
              <a:gd name="connsiteX6" fmla="*/ 3510844 w 5480755"/>
              <a:gd name="connsiteY6" fmla="*/ 1340765 h 2783011"/>
              <a:gd name="connsiteX7" fmla="*/ 4013200 w 5480755"/>
              <a:gd name="connsiteY7" fmla="*/ 2204365 h 2783011"/>
              <a:gd name="connsiteX8" fmla="*/ 4526844 w 5480755"/>
              <a:gd name="connsiteY8" fmla="*/ 2678498 h 2783011"/>
              <a:gd name="connsiteX9" fmla="*/ 4916311 w 5480755"/>
              <a:gd name="connsiteY9" fmla="*/ 2780098 h 2783011"/>
              <a:gd name="connsiteX10" fmla="*/ 5480755 w 5480755"/>
              <a:gd name="connsiteY10" fmla="*/ 2763165 h 2783011"/>
              <a:gd name="connsiteX0" fmla="*/ 0 w 5480755"/>
              <a:gd name="connsiteY0" fmla="*/ 2813670 h 2816583"/>
              <a:gd name="connsiteX1" fmla="*/ 970844 w 5480755"/>
              <a:gd name="connsiteY1" fmla="*/ 2683848 h 2816583"/>
              <a:gd name="connsiteX2" fmla="*/ 1535289 w 5480755"/>
              <a:gd name="connsiteY2" fmla="*/ 2119403 h 2816583"/>
              <a:gd name="connsiteX3" fmla="*/ 1957225 w 5480755"/>
              <a:gd name="connsiteY3" fmla="*/ 1339642 h 2816583"/>
              <a:gd name="connsiteX4" fmla="*/ 2542040 w 5480755"/>
              <a:gd name="connsiteY4" fmla="*/ 138038 h 2816583"/>
              <a:gd name="connsiteX5" fmla="*/ 2975266 w 5480755"/>
              <a:gd name="connsiteY5" fmla="*/ 164255 h 2816583"/>
              <a:gd name="connsiteX6" fmla="*/ 3510844 w 5480755"/>
              <a:gd name="connsiteY6" fmla="*/ 1374337 h 2816583"/>
              <a:gd name="connsiteX7" fmla="*/ 4013200 w 5480755"/>
              <a:gd name="connsiteY7" fmla="*/ 2237937 h 2816583"/>
              <a:gd name="connsiteX8" fmla="*/ 4526844 w 5480755"/>
              <a:gd name="connsiteY8" fmla="*/ 2712070 h 2816583"/>
              <a:gd name="connsiteX9" fmla="*/ 4916311 w 5480755"/>
              <a:gd name="connsiteY9" fmla="*/ 2813670 h 2816583"/>
              <a:gd name="connsiteX10" fmla="*/ 5480755 w 5480755"/>
              <a:gd name="connsiteY10" fmla="*/ 2796737 h 2816583"/>
              <a:gd name="connsiteX0" fmla="*/ 0 w 5480755"/>
              <a:gd name="connsiteY0" fmla="*/ 2804520 h 2807433"/>
              <a:gd name="connsiteX1" fmla="*/ 970844 w 5480755"/>
              <a:gd name="connsiteY1" fmla="*/ 2674698 h 2807433"/>
              <a:gd name="connsiteX2" fmla="*/ 1535289 w 5480755"/>
              <a:gd name="connsiteY2" fmla="*/ 2110253 h 2807433"/>
              <a:gd name="connsiteX3" fmla="*/ 1957225 w 5480755"/>
              <a:gd name="connsiteY3" fmla="*/ 1330492 h 2807433"/>
              <a:gd name="connsiteX4" fmla="*/ 2542040 w 5480755"/>
              <a:gd name="connsiteY4" fmla="*/ 128888 h 2807433"/>
              <a:gd name="connsiteX5" fmla="*/ 2966331 w 5480755"/>
              <a:gd name="connsiteY5" fmla="*/ 172976 h 2807433"/>
              <a:gd name="connsiteX6" fmla="*/ 3510844 w 5480755"/>
              <a:gd name="connsiteY6" fmla="*/ 1365187 h 2807433"/>
              <a:gd name="connsiteX7" fmla="*/ 4013200 w 5480755"/>
              <a:gd name="connsiteY7" fmla="*/ 2228787 h 2807433"/>
              <a:gd name="connsiteX8" fmla="*/ 4526844 w 5480755"/>
              <a:gd name="connsiteY8" fmla="*/ 2702920 h 2807433"/>
              <a:gd name="connsiteX9" fmla="*/ 4916311 w 5480755"/>
              <a:gd name="connsiteY9" fmla="*/ 2804520 h 2807433"/>
              <a:gd name="connsiteX10" fmla="*/ 5480755 w 5480755"/>
              <a:gd name="connsiteY10" fmla="*/ 2787587 h 2807433"/>
              <a:gd name="connsiteX0" fmla="*/ 0 w 5480755"/>
              <a:gd name="connsiteY0" fmla="*/ 2804520 h 2811015"/>
              <a:gd name="connsiteX1" fmla="*/ 970844 w 5480755"/>
              <a:gd name="connsiteY1" fmla="*/ 2674698 h 2811015"/>
              <a:gd name="connsiteX2" fmla="*/ 1535289 w 5480755"/>
              <a:gd name="connsiteY2" fmla="*/ 2110253 h 2811015"/>
              <a:gd name="connsiteX3" fmla="*/ 1957225 w 5480755"/>
              <a:gd name="connsiteY3" fmla="*/ 1330492 h 2811015"/>
              <a:gd name="connsiteX4" fmla="*/ 2542040 w 5480755"/>
              <a:gd name="connsiteY4" fmla="*/ 128888 h 2811015"/>
              <a:gd name="connsiteX5" fmla="*/ 2966331 w 5480755"/>
              <a:gd name="connsiteY5" fmla="*/ 172976 h 2811015"/>
              <a:gd name="connsiteX6" fmla="*/ 3510844 w 5480755"/>
              <a:gd name="connsiteY6" fmla="*/ 1365187 h 2811015"/>
              <a:gd name="connsiteX7" fmla="*/ 4013200 w 5480755"/>
              <a:gd name="connsiteY7" fmla="*/ 2228787 h 2811015"/>
              <a:gd name="connsiteX8" fmla="*/ 4526844 w 5480755"/>
              <a:gd name="connsiteY8" fmla="*/ 2702920 h 2811015"/>
              <a:gd name="connsiteX9" fmla="*/ 4916311 w 5480755"/>
              <a:gd name="connsiteY9" fmla="*/ 2804520 h 2811015"/>
              <a:gd name="connsiteX10" fmla="*/ 5480755 w 5480755"/>
              <a:gd name="connsiteY10" fmla="*/ 2808437 h 28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80755" h="2811015">
                <a:moveTo>
                  <a:pt x="0" y="2804520"/>
                </a:moveTo>
                <a:cubicBezTo>
                  <a:pt x="357481" y="2797464"/>
                  <a:pt x="714963" y="2790409"/>
                  <a:pt x="970844" y="2674698"/>
                </a:cubicBezTo>
                <a:cubicBezTo>
                  <a:pt x="1226725" y="2558987"/>
                  <a:pt x="1370892" y="2334287"/>
                  <a:pt x="1535289" y="2110253"/>
                </a:cubicBezTo>
                <a:cubicBezTo>
                  <a:pt x="1699686" y="1886219"/>
                  <a:pt x="1789433" y="1660720"/>
                  <a:pt x="1957225" y="1330492"/>
                </a:cubicBezTo>
                <a:cubicBezTo>
                  <a:pt x="2125017" y="1000265"/>
                  <a:pt x="2373856" y="321807"/>
                  <a:pt x="2542040" y="128888"/>
                </a:cubicBezTo>
                <a:cubicBezTo>
                  <a:pt x="2710224" y="-64031"/>
                  <a:pt x="2804864" y="-33074"/>
                  <a:pt x="2966331" y="172976"/>
                </a:cubicBezTo>
                <a:cubicBezTo>
                  <a:pt x="3127798" y="379026"/>
                  <a:pt x="3336366" y="1022552"/>
                  <a:pt x="3510844" y="1365187"/>
                </a:cubicBezTo>
                <a:cubicBezTo>
                  <a:pt x="3685322" y="1707822"/>
                  <a:pt x="3843867" y="2005832"/>
                  <a:pt x="4013200" y="2228787"/>
                </a:cubicBezTo>
                <a:cubicBezTo>
                  <a:pt x="4182533" y="2451742"/>
                  <a:pt x="4376326" y="2606964"/>
                  <a:pt x="4526844" y="2702920"/>
                </a:cubicBezTo>
                <a:cubicBezTo>
                  <a:pt x="4677363" y="2798875"/>
                  <a:pt x="4757326" y="2786934"/>
                  <a:pt x="4916311" y="2804520"/>
                </a:cubicBezTo>
                <a:cubicBezTo>
                  <a:pt x="5075296" y="2822106"/>
                  <a:pt x="5298251" y="2797148"/>
                  <a:pt x="5480755" y="2808437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21F9FD-281A-4A9A-9A36-8AFCA8BEB1AB}"/>
              </a:ext>
            </a:extLst>
          </p:cNvPr>
          <p:cNvCxnSpPr/>
          <p:nvPr/>
        </p:nvCxnSpPr>
        <p:spPr>
          <a:xfrm>
            <a:off x="12214776" y="2755308"/>
            <a:ext cx="0" cy="2563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702986-E0E3-4378-A08D-56D5E1E6845C}"/>
              </a:ext>
            </a:extLst>
          </p:cNvPr>
          <p:cNvSpPr/>
          <p:nvPr/>
        </p:nvSpPr>
        <p:spPr>
          <a:xfrm>
            <a:off x="1039873" y="1539374"/>
            <a:ext cx="2349156" cy="2811015"/>
          </a:xfrm>
          <a:custGeom>
            <a:avLst/>
            <a:gdLst>
              <a:gd name="connsiteX0" fmla="*/ 0 w 5480755"/>
              <a:gd name="connsiteY0" fmla="*/ 2775668 h 2778581"/>
              <a:gd name="connsiteX1" fmla="*/ 970844 w 5480755"/>
              <a:gd name="connsiteY1" fmla="*/ 2645846 h 2778581"/>
              <a:gd name="connsiteX2" fmla="*/ 1535289 w 5480755"/>
              <a:gd name="connsiteY2" fmla="*/ 2081401 h 2778581"/>
              <a:gd name="connsiteX3" fmla="*/ 2037644 w 5480755"/>
              <a:gd name="connsiteY3" fmla="*/ 1048468 h 2778581"/>
              <a:gd name="connsiteX4" fmla="*/ 2556933 w 5480755"/>
              <a:gd name="connsiteY4" fmla="*/ 49401 h 2778581"/>
              <a:gd name="connsiteX5" fmla="*/ 3070577 w 5480755"/>
              <a:gd name="connsiteY5" fmla="*/ 275179 h 2778581"/>
              <a:gd name="connsiteX6" fmla="*/ 3510844 w 5480755"/>
              <a:gd name="connsiteY6" fmla="*/ 1336335 h 2778581"/>
              <a:gd name="connsiteX7" fmla="*/ 4013200 w 5480755"/>
              <a:gd name="connsiteY7" fmla="*/ 2199935 h 2778581"/>
              <a:gd name="connsiteX8" fmla="*/ 4526844 w 5480755"/>
              <a:gd name="connsiteY8" fmla="*/ 2674068 h 2778581"/>
              <a:gd name="connsiteX9" fmla="*/ 4916311 w 5480755"/>
              <a:gd name="connsiteY9" fmla="*/ 2775668 h 2778581"/>
              <a:gd name="connsiteX10" fmla="*/ 5480755 w 5480755"/>
              <a:gd name="connsiteY10" fmla="*/ 2758735 h 2778581"/>
              <a:gd name="connsiteX0" fmla="*/ 0 w 5480755"/>
              <a:gd name="connsiteY0" fmla="*/ 2615540 h 2618453"/>
              <a:gd name="connsiteX1" fmla="*/ 970844 w 5480755"/>
              <a:gd name="connsiteY1" fmla="*/ 2485718 h 2618453"/>
              <a:gd name="connsiteX2" fmla="*/ 1535289 w 5480755"/>
              <a:gd name="connsiteY2" fmla="*/ 1921273 h 2618453"/>
              <a:gd name="connsiteX3" fmla="*/ 2037644 w 5480755"/>
              <a:gd name="connsiteY3" fmla="*/ 888340 h 2618453"/>
              <a:gd name="connsiteX4" fmla="*/ 2464600 w 5480755"/>
              <a:gd name="connsiteY4" fmla="*/ 115639 h 2618453"/>
              <a:gd name="connsiteX5" fmla="*/ 3070577 w 5480755"/>
              <a:gd name="connsiteY5" fmla="*/ 115051 h 2618453"/>
              <a:gd name="connsiteX6" fmla="*/ 3510844 w 5480755"/>
              <a:gd name="connsiteY6" fmla="*/ 1176207 h 2618453"/>
              <a:gd name="connsiteX7" fmla="*/ 4013200 w 5480755"/>
              <a:gd name="connsiteY7" fmla="*/ 2039807 h 2618453"/>
              <a:gd name="connsiteX8" fmla="*/ 4526844 w 5480755"/>
              <a:gd name="connsiteY8" fmla="*/ 2513940 h 2618453"/>
              <a:gd name="connsiteX9" fmla="*/ 4916311 w 5480755"/>
              <a:gd name="connsiteY9" fmla="*/ 2615540 h 2618453"/>
              <a:gd name="connsiteX10" fmla="*/ 5480755 w 5480755"/>
              <a:gd name="connsiteY10" fmla="*/ 2598607 h 2618453"/>
              <a:gd name="connsiteX0" fmla="*/ 0 w 5480755"/>
              <a:gd name="connsiteY0" fmla="*/ 2637177 h 2640090"/>
              <a:gd name="connsiteX1" fmla="*/ 970844 w 5480755"/>
              <a:gd name="connsiteY1" fmla="*/ 2507355 h 2640090"/>
              <a:gd name="connsiteX2" fmla="*/ 1535289 w 5480755"/>
              <a:gd name="connsiteY2" fmla="*/ 1942910 h 2640090"/>
              <a:gd name="connsiteX3" fmla="*/ 2037644 w 5480755"/>
              <a:gd name="connsiteY3" fmla="*/ 909977 h 2640090"/>
              <a:gd name="connsiteX4" fmla="*/ 2464600 w 5480755"/>
              <a:gd name="connsiteY4" fmla="*/ 137276 h 2640090"/>
              <a:gd name="connsiteX5" fmla="*/ 3070577 w 5480755"/>
              <a:gd name="connsiteY5" fmla="*/ 136688 h 2640090"/>
              <a:gd name="connsiteX6" fmla="*/ 3510844 w 5480755"/>
              <a:gd name="connsiteY6" fmla="*/ 1197844 h 2640090"/>
              <a:gd name="connsiteX7" fmla="*/ 4013200 w 5480755"/>
              <a:gd name="connsiteY7" fmla="*/ 2061444 h 2640090"/>
              <a:gd name="connsiteX8" fmla="*/ 4526844 w 5480755"/>
              <a:gd name="connsiteY8" fmla="*/ 2535577 h 2640090"/>
              <a:gd name="connsiteX9" fmla="*/ 4916311 w 5480755"/>
              <a:gd name="connsiteY9" fmla="*/ 2637177 h 2640090"/>
              <a:gd name="connsiteX10" fmla="*/ 5480755 w 5480755"/>
              <a:gd name="connsiteY10" fmla="*/ 2620244 h 2640090"/>
              <a:gd name="connsiteX0" fmla="*/ 0 w 5480755"/>
              <a:gd name="connsiteY0" fmla="*/ 2640595 h 2643508"/>
              <a:gd name="connsiteX1" fmla="*/ 970844 w 5480755"/>
              <a:gd name="connsiteY1" fmla="*/ 2510773 h 2643508"/>
              <a:gd name="connsiteX2" fmla="*/ 1535289 w 5480755"/>
              <a:gd name="connsiteY2" fmla="*/ 1946328 h 2643508"/>
              <a:gd name="connsiteX3" fmla="*/ 2037644 w 5480755"/>
              <a:gd name="connsiteY3" fmla="*/ 913395 h 2643508"/>
              <a:gd name="connsiteX4" fmla="*/ 2464600 w 5480755"/>
              <a:gd name="connsiteY4" fmla="*/ 140694 h 2643508"/>
              <a:gd name="connsiteX5" fmla="*/ 3070577 w 5480755"/>
              <a:gd name="connsiteY5" fmla="*/ 140106 h 2643508"/>
              <a:gd name="connsiteX6" fmla="*/ 3510844 w 5480755"/>
              <a:gd name="connsiteY6" fmla="*/ 1201262 h 2643508"/>
              <a:gd name="connsiteX7" fmla="*/ 4013200 w 5480755"/>
              <a:gd name="connsiteY7" fmla="*/ 2064862 h 2643508"/>
              <a:gd name="connsiteX8" fmla="*/ 4526844 w 5480755"/>
              <a:gd name="connsiteY8" fmla="*/ 2538995 h 2643508"/>
              <a:gd name="connsiteX9" fmla="*/ 4916311 w 5480755"/>
              <a:gd name="connsiteY9" fmla="*/ 2640595 h 2643508"/>
              <a:gd name="connsiteX10" fmla="*/ 5480755 w 5480755"/>
              <a:gd name="connsiteY10" fmla="*/ 2623662 h 2643508"/>
              <a:gd name="connsiteX0" fmla="*/ 0 w 5480755"/>
              <a:gd name="connsiteY0" fmla="*/ 2694352 h 2697265"/>
              <a:gd name="connsiteX1" fmla="*/ 970844 w 5480755"/>
              <a:gd name="connsiteY1" fmla="*/ 2564530 h 2697265"/>
              <a:gd name="connsiteX2" fmla="*/ 1535289 w 5480755"/>
              <a:gd name="connsiteY2" fmla="*/ 2000085 h 2697265"/>
              <a:gd name="connsiteX3" fmla="*/ 2037644 w 5480755"/>
              <a:gd name="connsiteY3" fmla="*/ 967152 h 2697265"/>
              <a:gd name="connsiteX4" fmla="*/ 2467578 w 5480755"/>
              <a:gd name="connsiteY4" fmla="*/ 111053 h 2697265"/>
              <a:gd name="connsiteX5" fmla="*/ 3070577 w 5480755"/>
              <a:gd name="connsiteY5" fmla="*/ 193863 h 2697265"/>
              <a:gd name="connsiteX6" fmla="*/ 3510844 w 5480755"/>
              <a:gd name="connsiteY6" fmla="*/ 1255019 h 2697265"/>
              <a:gd name="connsiteX7" fmla="*/ 4013200 w 5480755"/>
              <a:gd name="connsiteY7" fmla="*/ 2118619 h 2697265"/>
              <a:gd name="connsiteX8" fmla="*/ 4526844 w 5480755"/>
              <a:gd name="connsiteY8" fmla="*/ 2592752 h 2697265"/>
              <a:gd name="connsiteX9" fmla="*/ 4916311 w 5480755"/>
              <a:gd name="connsiteY9" fmla="*/ 2694352 h 2697265"/>
              <a:gd name="connsiteX10" fmla="*/ 5480755 w 5480755"/>
              <a:gd name="connsiteY10" fmla="*/ 2677419 h 2697265"/>
              <a:gd name="connsiteX0" fmla="*/ 0 w 5480755"/>
              <a:gd name="connsiteY0" fmla="*/ 2715319 h 2718232"/>
              <a:gd name="connsiteX1" fmla="*/ 970844 w 5480755"/>
              <a:gd name="connsiteY1" fmla="*/ 2585497 h 2718232"/>
              <a:gd name="connsiteX2" fmla="*/ 1535289 w 5480755"/>
              <a:gd name="connsiteY2" fmla="*/ 2021052 h 2718232"/>
              <a:gd name="connsiteX3" fmla="*/ 2037644 w 5480755"/>
              <a:gd name="connsiteY3" fmla="*/ 988119 h 2718232"/>
              <a:gd name="connsiteX4" fmla="*/ 2467578 w 5480755"/>
              <a:gd name="connsiteY4" fmla="*/ 132020 h 2718232"/>
              <a:gd name="connsiteX5" fmla="*/ 3070577 w 5480755"/>
              <a:gd name="connsiteY5" fmla="*/ 214830 h 2718232"/>
              <a:gd name="connsiteX6" fmla="*/ 3510844 w 5480755"/>
              <a:gd name="connsiteY6" fmla="*/ 1275986 h 2718232"/>
              <a:gd name="connsiteX7" fmla="*/ 4013200 w 5480755"/>
              <a:gd name="connsiteY7" fmla="*/ 2139586 h 2718232"/>
              <a:gd name="connsiteX8" fmla="*/ 4526844 w 5480755"/>
              <a:gd name="connsiteY8" fmla="*/ 2613719 h 2718232"/>
              <a:gd name="connsiteX9" fmla="*/ 4916311 w 5480755"/>
              <a:gd name="connsiteY9" fmla="*/ 2715319 h 2718232"/>
              <a:gd name="connsiteX10" fmla="*/ 5480755 w 5480755"/>
              <a:gd name="connsiteY10" fmla="*/ 2698386 h 2718232"/>
              <a:gd name="connsiteX0" fmla="*/ 0 w 5480755"/>
              <a:gd name="connsiteY0" fmla="*/ 2772162 h 2775075"/>
              <a:gd name="connsiteX1" fmla="*/ 970844 w 5480755"/>
              <a:gd name="connsiteY1" fmla="*/ 2642340 h 2775075"/>
              <a:gd name="connsiteX2" fmla="*/ 1535289 w 5480755"/>
              <a:gd name="connsiteY2" fmla="*/ 2077895 h 2775075"/>
              <a:gd name="connsiteX3" fmla="*/ 2037644 w 5480755"/>
              <a:gd name="connsiteY3" fmla="*/ 1044962 h 2775075"/>
              <a:gd name="connsiteX4" fmla="*/ 2467578 w 5480755"/>
              <a:gd name="connsiteY4" fmla="*/ 188863 h 2775075"/>
              <a:gd name="connsiteX5" fmla="*/ 2921652 w 5480755"/>
              <a:gd name="connsiteY5" fmla="*/ 137640 h 2775075"/>
              <a:gd name="connsiteX6" fmla="*/ 3510844 w 5480755"/>
              <a:gd name="connsiteY6" fmla="*/ 1332829 h 2775075"/>
              <a:gd name="connsiteX7" fmla="*/ 4013200 w 5480755"/>
              <a:gd name="connsiteY7" fmla="*/ 2196429 h 2775075"/>
              <a:gd name="connsiteX8" fmla="*/ 4526844 w 5480755"/>
              <a:gd name="connsiteY8" fmla="*/ 2670562 h 2775075"/>
              <a:gd name="connsiteX9" fmla="*/ 4916311 w 5480755"/>
              <a:gd name="connsiteY9" fmla="*/ 2772162 h 2775075"/>
              <a:gd name="connsiteX10" fmla="*/ 5480755 w 5480755"/>
              <a:gd name="connsiteY10" fmla="*/ 2755229 h 2775075"/>
              <a:gd name="connsiteX0" fmla="*/ 0 w 5480755"/>
              <a:gd name="connsiteY0" fmla="*/ 2702537 h 2705450"/>
              <a:gd name="connsiteX1" fmla="*/ 970844 w 5480755"/>
              <a:gd name="connsiteY1" fmla="*/ 2572715 h 2705450"/>
              <a:gd name="connsiteX2" fmla="*/ 1535289 w 5480755"/>
              <a:gd name="connsiteY2" fmla="*/ 2008270 h 2705450"/>
              <a:gd name="connsiteX3" fmla="*/ 2037644 w 5480755"/>
              <a:gd name="connsiteY3" fmla="*/ 975337 h 2705450"/>
              <a:gd name="connsiteX4" fmla="*/ 2467578 w 5480755"/>
              <a:gd name="connsiteY4" fmla="*/ 119238 h 2705450"/>
              <a:gd name="connsiteX5" fmla="*/ 3064620 w 5480755"/>
              <a:gd name="connsiteY5" fmla="*/ 175241 h 2705450"/>
              <a:gd name="connsiteX6" fmla="*/ 3510844 w 5480755"/>
              <a:gd name="connsiteY6" fmla="*/ 1263204 h 2705450"/>
              <a:gd name="connsiteX7" fmla="*/ 4013200 w 5480755"/>
              <a:gd name="connsiteY7" fmla="*/ 2126804 h 2705450"/>
              <a:gd name="connsiteX8" fmla="*/ 4526844 w 5480755"/>
              <a:gd name="connsiteY8" fmla="*/ 2600937 h 2705450"/>
              <a:gd name="connsiteX9" fmla="*/ 4916311 w 5480755"/>
              <a:gd name="connsiteY9" fmla="*/ 2702537 h 2705450"/>
              <a:gd name="connsiteX10" fmla="*/ 5480755 w 5480755"/>
              <a:gd name="connsiteY10" fmla="*/ 2685604 h 2705450"/>
              <a:gd name="connsiteX0" fmla="*/ 0 w 5480755"/>
              <a:gd name="connsiteY0" fmla="*/ 2772625 h 2775538"/>
              <a:gd name="connsiteX1" fmla="*/ 970844 w 5480755"/>
              <a:gd name="connsiteY1" fmla="*/ 2642803 h 2775538"/>
              <a:gd name="connsiteX2" fmla="*/ 1535289 w 5480755"/>
              <a:gd name="connsiteY2" fmla="*/ 2078358 h 2775538"/>
              <a:gd name="connsiteX3" fmla="*/ 2037644 w 5480755"/>
              <a:gd name="connsiteY3" fmla="*/ 1045425 h 2775538"/>
              <a:gd name="connsiteX4" fmla="*/ 2467578 w 5480755"/>
              <a:gd name="connsiteY4" fmla="*/ 189326 h 2775538"/>
              <a:gd name="connsiteX5" fmla="*/ 3064620 w 5480755"/>
              <a:gd name="connsiteY5" fmla="*/ 245329 h 2775538"/>
              <a:gd name="connsiteX6" fmla="*/ 3510844 w 5480755"/>
              <a:gd name="connsiteY6" fmla="*/ 1333292 h 2775538"/>
              <a:gd name="connsiteX7" fmla="*/ 4013200 w 5480755"/>
              <a:gd name="connsiteY7" fmla="*/ 2196892 h 2775538"/>
              <a:gd name="connsiteX8" fmla="*/ 4526844 w 5480755"/>
              <a:gd name="connsiteY8" fmla="*/ 2671025 h 2775538"/>
              <a:gd name="connsiteX9" fmla="*/ 4916311 w 5480755"/>
              <a:gd name="connsiteY9" fmla="*/ 2772625 h 2775538"/>
              <a:gd name="connsiteX10" fmla="*/ 5480755 w 5480755"/>
              <a:gd name="connsiteY10" fmla="*/ 2755692 h 2775538"/>
              <a:gd name="connsiteX0" fmla="*/ 0 w 5480755"/>
              <a:gd name="connsiteY0" fmla="*/ 2743332 h 2746245"/>
              <a:gd name="connsiteX1" fmla="*/ 970844 w 5480755"/>
              <a:gd name="connsiteY1" fmla="*/ 2613510 h 2746245"/>
              <a:gd name="connsiteX2" fmla="*/ 1535289 w 5480755"/>
              <a:gd name="connsiteY2" fmla="*/ 2049065 h 2746245"/>
              <a:gd name="connsiteX3" fmla="*/ 2037644 w 5480755"/>
              <a:gd name="connsiteY3" fmla="*/ 1016132 h 2746245"/>
              <a:gd name="connsiteX4" fmla="*/ 2467578 w 5480755"/>
              <a:gd name="connsiteY4" fmla="*/ 160033 h 2746245"/>
              <a:gd name="connsiteX5" fmla="*/ 3008029 w 5480755"/>
              <a:gd name="connsiteY5" fmla="*/ 150509 h 2746245"/>
              <a:gd name="connsiteX6" fmla="*/ 3510844 w 5480755"/>
              <a:gd name="connsiteY6" fmla="*/ 1303999 h 2746245"/>
              <a:gd name="connsiteX7" fmla="*/ 4013200 w 5480755"/>
              <a:gd name="connsiteY7" fmla="*/ 2167599 h 2746245"/>
              <a:gd name="connsiteX8" fmla="*/ 4526844 w 5480755"/>
              <a:gd name="connsiteY8" fmla="*/ 2641732 h 2746245"/>
              <a:gd name="connsiteX9" fmla="*/ 4916311 w 5480755"/>
              <a:gd name="connsiteY9" fmla="*/ 2743332 h 2746245"/>
              <a:gd name="connsiteX10" fmla="*/ 5480755 w 5480755"/>
              <a:gd name="connsiteY10" fmla="*/ 2726399 h 2746245"/>
              <a:gd name="connsiteX0" fmla="*/ 0 w 5480755"/>
              <a:gd name="connsiteY0" fmla="*/ 2733540 h 2736453"/>
              <a:gd name="connsiteX1" fmla="*/ 970844 w 5480755"/>
              <a:gd name="connsiteY1" fmla="*/ 2603718 h 2736453"/>
              <a:gd name="connsiteX2" fmla="*/ 1535289 w 5480755"/>
              <a:gd name="connsiteY2" fmla="*/ 2039273 h 2736453"/>
              <a:gd name="connsiteX3" fmla="*/ 2037644 w 5480755"/>
              <a:gd name="connsiteY3" fmla="*/ 1006340 h 2736453"/>
              <a:gd name="connsiteX4" fmla="*/ 2467578 w 5480755"/>
              <a:gd name="connsiteY4" fmla="*/ 150241 h 2736453"/>
              <a:gd name="connsiteX5" fmla="*/ 3011008 w 5480755"/>
              <a:gd name="connsiteY5" fmla="*/ 155609 h 2736453"/>
              <a:gd name="connsiteX6" fmla="*/ 3510844 w 5480755"/>
              <a:gd name="connsiteY6" fmla="*/ 1294207 h 2736453"/>
              <a:gd name="connsiteX7" fmla="*/ 4013200 w 5480755"/>
              <a:gd name="connsiteY7" fmla="*/ 2157807 h 2736453"/>
              <a:gd name="connsiteX8" fmla="*/ 4526844 w 5480755"/>
              <a:gd name="connsiteY8" fmla="*/ 2631940 h 2736453"/>
              <a:gd name="connsiteX9" fmla="*/ 4916311 w 5480755"/>
              <a:gd name="connsiteY9" fmla="*/ 2733540 h 2736453"/>
              <a:gd name="connsiteX10" fmla="*/ 5480755 w 5480755"/>
              <a:gd name="connsiteY10" fmla="*/ 2716607 h 2736453"/>
              <a:gd name="connsiteX0" fmla="*/ 0 w 5480755"/>
              <a:gd name="connsiteY0" fmla="*/ 2775138 h 2778051"/>
              <a:gd name="connsiteX1" fmla="*/ 970844 w 5480755"/>
              <a:gd name="connsiteY1" fmla="*/ 2645316 h 2778051"/>
              <a:gd name="connsiteX2" fmla="*/ 1535289 w 5480755"/>
              <a:gd name="connsiteY2" fmla="*/ 2080871 h 2778051"/>
              <a:gd name="connsiteX3" fmla="*/ 2037644 w 5480755"/>
              <a:gd name="connsiteY3" fmla="*/ 1047938 h 2778051"/>
              <a:gd name="connsiteX4" fmla="*/ 2467578 w 5480755"/>
              <a:gd name="connsiteY4" fmla="*/ 191839 h 2778051"/>
              <a:gd name="connsiteX5" fmla="*/ 3011008 w 5480755"/>
              <a:gd name="connsiteY5" fmla="*/ 197207 h 2778051"/>
              <a:gd name="connsiteX6" fmla="*/ 3510844 w 5480755"/>
              <a:gd name="connsiteY6" fmla="*/ 1335805 h 2778051"/>
              <a:gd name="connsiteX7" fmla="*/ 4013200 w 5480755"/>
              <a:gd name="connsiteY7" fmla="*/ 2199405 h 2778051"/>
              <a:gd name="connsiteX8" fmla="*/ 4526844 w 5480755"/>
              <a:gd name="connsiteY8" fmla="*/ 2673538 h 2778051"/>
              <a:gd name="connsiteX9" fmla="*/ 4916311 w 5480755"/>
              <a:gd name="connsiteY9" fmla="*/ 2775138 h 2778051"/>
              <a:gd name="connsiteX10" fmla="*/ 5480755 w 5480755"/>
              <a:gd name="connsiteY10" fmla="*/ 2758205 h 2778051"/>
              <a:gd name="connsiteX0" fmla="*/ 0 w 5480755"/>
              <a:gd name="connsiteY0" fmla="*/ 2788045 h 2790958"/>
              <a:gd name="connsiteX1" fmla="*/ 970844 w 5480755"/>
              <a:gd name="connsiteY1" fmla="*/ 2658223 h 2790958"/>
              <a:gd name="connsiteX2" fmla="*/ 1535289 w 5480755"/>
              <a:gd name="connsiteY2" fmla="*/ 2093778 h 2790958"/>
              <a:gd name="connsiteX3" fmla="*/ 1957225 w 5480755"/>
              <a:gd name="connsiteY3" fmla="*/ 1314017 h 2790958"/>
              <a:gd name="connsiteX4" fmla="*/ 2467578 w 5480755"/>
              <a:gd name="connsiteY4" fmla="*/ 204746 h 2790958"/>
              <a:gd name="connsiteX5" fmla="*/ 3011008 w 5480755"/>
              <a:gd name="connsiteY5" fmla="*/ 210114 h 2790958"/>
              <a:gd name="connsiteX6" fmla="*/ 3510844 w 5480755"/>
              <a:gd name="connsiteY6" fmla="*/ 1348712 h 2790958"/>
              <a:gd name="connsiteX7" fmla="*/ 4013200 w 5480755"/>
              <a:gd name="connsiteY7" fmla="*/ 2212312 h 2790958"/>
              <a:gd name="connsiteX8" fmla="*/ 4526844 w 5480755"/>
              <a:gd name="connsiteY8" fmla="*/ 2686445 h 2790958"/>
              <a:gd name="connsiteX9" fmla="*/ 4916311 w 5480755"/>
              <a:gd name="connsiteY9" fmla="*/ 2788045 h 2790958"/>
              <a:gd name="connsiteX10" fmla="*/ 5480755 w 5480755"/>
              <a:gd name="connsiteY10" fmla="*/ 2771112 h 2790958"/>
              <a:gd name="connsiteX0" fmla="*/ 0 w 5480755"/>
              <a:gd name="connsiteY0" fmla="*/ 2780098 h 2783011"/>
              <a:gd name="connsiteX1" fmla="*/ 970844 w 5480755"/>
              <a:gd name="connsiteY1" fmla="*/ 2650276 h 2783011"/>
              <a:gd name="connsiteX2" fmla="*/ 1535289 w 5480755"/>
              <a:gd name="connsiteY2" fmla="*/ 2085831 h 2783011"/>
              <a:gd name="connsiteX3" fmla="*/ 1957225 w 5480755"/>
              <a:gd name="connsiteY3" fmla="*/ 1306070 h 2783011"/>
              <a:gd name="connsiteX4" fmla="*/ 2542040 w 5480755"/>
              <a:gd name="connsiteY4" fmla="*/ 104466 h 2783011"/>
              <a:gd name="connsiteX5" fmla="*/ 3011008 w 5480755"/>
              <a:gd name="connsiteY5" fmla="*/ 202167 h 2783011"/>
              <a:gd name="connsiteX6" fmla="*/ 3510844 w 5480755"/>
              <a:gd name="connsiteY6" fmla="*/ 1340765 h 2783011"/>
              <a:gd name="connsiteX7" fmla="*/ 4013200 w 5480755"/>
              <a:gd name="connsiteY7" fmla="*/ 2204365 h 2783011"/>
              <a:gd name="connsiteX8" fmla="*/ 4526844 w 5480755"/>
              <a:gd name="connsiteY8" fmla="*/ 2678498 h 2783011"/>
              <a:gd name="connsiteX9" fmla="*/ 4916311 w 5480755"/>
              <a:gd name="connsiteY9" fmla="*/ 2780098 h 2783011"/>
              <a:gd name="connsiteX10" fmla="*/ 5480755 w 5480755"/>
              <a:gd name="connsiteY10" fmla="*/ 2763165 h 2783011"/>
              <a:gd name="connsiteX0" fmla="*/ 0 w 5480755"/>
              <a:gd name="connsiteY0" fmla="*/ 2813670 h 2816583"/>
              <a:gd name="connsiteX1" fmla="*/ 970844 w 5480755"/>
              <a:gd name="connsiteY1" fmla="*/ 2683848 h 2816583"/>
              <a:gd name="connsiteX2" fmla="*/ 1535289 w 5480755"/>
              <a:gd name="connsiteY2" fmla="*/ 2119403 h 2816583"/>
              <a:gd name="connsiteX3" fmla="*/ 1957225 w 5480755"/>
              <a:gd name="connsiteY3" fmla="*/ 1339642 h 2816583"/>
              <a:gd name="connsiteX4" fmla="*/ 2542040 w 5480755"/>
              <a:gd name="connsiteY4" fmla="*/ 138038 h 2816583"/>
              <a:gd name="connsiteX5" fmla="*/ 2975266 w 5480755"/>
              <a:gd name="connsiteY5" fmla="*/ 164255 h 2816583"/>
              <a:gd name="connsiteX6" fmla="*/ 3510844 w 5480755"/>
              <a:gd name="connsiteY6" fmla="*/ 1374337 h 2816583"/>
              <a:gd name="connsiteX7" fmla="*/ 4013200 w 5480755"/>
              <a:gd name="connsiteY7" fmla="*/ 2237937 h 2816583"/>
              <a:gd name="connsiteX8" fmla="*/ 4526844 w 5480755"/>
              <a:gd name="connsiteY8" fmla="*/ 2712070 h 2816583"/>
              <a:gd name="connsiteX9" fmla="*/ 4916311 w 5480755"/>
              <a:gd name="connsiteY9" fmla="*/ 2813670 h 2816583"/>
              <a:gd name="connsiteX10" fmla="*/ 5480755 w 5480755"/>
              <a:gd name="connsiteY10" fmla="*/ 2796737 h 2816583"/>
              <a:gd name="connsiteX0" fmla="*/ 0 w 5480755"/>
              <a:gd name="connsiteY0" fmla="*/ 2804520 h 2807433"/>
              <a:gd name="connsiteX1" fmla="*/ 970844 w 5480755"/>
              <a:gd name="connsiteY1" fmla="*/ 2674698 h 2807433"/>
              <a:gd name="connsiteX2" fmla="*/ 1535289 w 5480755"/>
              <a:gd name="connsiteY2" fmla="*/ 2110253 h 2807433"/>
              <a:gd name="connsiteX3" fmla="*/ 1957225 w 5480755"/>
              <a:gd name="connsiteY3" fmla="*/ 1330492 h 2807433"/>
              <a:gd name="connsiteX4" fmla="*/ 2542040 w 5480755"/>
              <a:gd name="connsiteY4" fmla="*/ 128888 h 2807433"/>
              <a:gd name="connsiteX5" fmla="*/ 2966331 w 5480755"/>
              <a:gd name="connsiteY5" fmla="*/ 172976 h 2807433"/>
              <a:gd name="connsiteX6" fmla="*/ 3510844 w 5480755"/>
              <a:gd name="connsiteY6" fmla="*/ 1365187 h 2807433"/>
              <a:gd name="connsiteX7" fmla="*/ 4013200 w 5480755"/>
              <a:gd name="connsiteY7" fmla="*/ 2228787 h 2807433"/>
              <a:gd name="connsiteX8" fmla="*/ 4526844 w 5480755"/>
              <a:gd name="connsiteY8" fmla="*/ 2702920 h 2807433"/>
              <a:gd name="connsiteX9" fmla="*/ 4916311 w 5480755"/>
              <a:gd name="connsiteY9" fmla="*/ 2804520 h 2807433"/>
              <a:gd name="connsiteX10" fmla="*/ 5480755 w 5480755"/>
              <a:gd name="connsiteY10" fmla="*/ 2787587 h 2807433"/>
              <a:gd name="connsiteX0" fmla="*/ 0 w 5480755"/>
              <a:gd name="connsiteY0" fmla="*/ 2804520 h 2811015"/>
              <a:gd name="connsiteX1" fmla="*/ 970844 w 5480755"/>
              <a:gd name="connsiteY1" fmla="*/ 2674698 h 2811015"/>
              <a:gd name="connsiteX2" fmla="*/ 1535289 w 5480755"/>
              <a:gd name="connsiteY2" fmla="*/ 2110253 h 2811015"/>
              <a:gd name="connsiteX3" fmla="*/ 1957225 w 5480755"/>
              <a:gd name="connsiteY3" fmla="*/ 1330492 h 2811015"/>
              <a:gd name="connsiteX4" fmla="*/ 2542040 w 5480755"/>
              <a:gd name="connsiteY4" fmla="*/ 128888 h 2811015"/>
              <a:gd name="connsiteX5" fmla="*/ 2966331 w 5480755"/>
              <a:gd name="connsiteY5" fmla="*/ 172976 h 2811015"/>
              <a:gd name="connsiteX6" fmla="*/ 3510844 w 5480755"/>
              <a:gd name="connsiteY6" fmla="*/ 1365187 h 2811015"/>
              <a:gd name="connsiteX7" fmla="*/ 4013200 w 5480755"/>
              <a:gd name="connsiteY7" fmla="*/ 2228787 h 2811015"/>
              <a:gd name="connsiteX8" fmla="*/ 4526844 w 5480755"/>
              <a:gd name="connsiteY8" fmla="*/ 2702920 h 2811015"/>
              <a:gd name="connsiteX9" fmla="*/ 4916311 w 5480755"/>
              <a:gd name="connsiteY9" fmla="*/ 2804520 h 2811015"/>
              <a:gd name="connsiteX10" fmla="*/ 5480755 w 5480755"/>
              <a:gd name="connsiteY10" fmla="*/ 2808437 h 28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80755" h="2811015">
                <a:moveTo>
                  <a:pt x="0" y="2804520"/>
                </a:moveTo>
                <a:cubicBezTo>
                  <a:pt x="357481" y="2797464"/>
                  <a:pt x="714963" y="2790409"/>
                  <a:pt x="970844" y="2674698"/>
                </a:cubicBezTo>
                <a:cubicBezTo>
                  <a:pt x="1226725" y="2558987"/>
                  <a:pt x="1370892" y="2334287"/>
                  <a:pt x="1535289" y="2110253"/>
                </a:cubicBezTo>
                <a:cubicBezTo>
                  <a:pt x="1699686" y="1886219"/>
                  <a:pt x="1789433" y="1660720"/>
                  <a:pt x="1957225" y="1330492"/>
                </a:cubicBezTo>
                <a:cubicBezTo>
                  <a:pt x="2125017" y="1000265"/>
                  <a:pt x="2373856" y="321807"/>
                  <a:pt x="2542040" y="128888"/>
                </a:cubicBezTo>
                <a:cubicBezTo>
                  <a:pt x="2710224" y="-64031"/>
                  <a:pt x="2804864" y="-33074"/>
                  <a:pt x="2966331" y="172976"/>
                </a:cubicBezTo>
                <a:cubicBezTo>
                  <a:pt x="3127798" y="379026"/>
                  <a:pt x="3336366" y="1022552"/>
                  <a:pt x="3510844" y="1365187"/>
                </a:cubicBezTo>
                <a:cubicBezTo>
                  <a:pt x="3685322" y="1707822"/>
                  <a:pt x="3843867" y="2005832"/>
                  <a:pt x="4013200" y="2228787"/>
                </a:cubicBezTo>
                <a:cubicBezTo>
                  <a:pt x="4182533" y="2451742"/>
                  <a:pt x="4376326" y="2606964"/>
                  <a:pt x="4526844" y="2702920"/>
                </a:cubicBezTo>
                <a:cubicBezTo>
                  <a:pt x="4677363" y="2798875"/>
                  <a:pt x="4757326" y="2786934"/>
                  <a:pt x="4916311" y="2804520"/>
                </a:cubicBezTo>
                <a:cubicBezTo>
                  <a:pt x="5075296" y="2822106"/>
                  <a:pt x="5298251" y="2797148"/>
                  <a:pt x="5480755" y="2808437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3155280-228B-4910-B8ED-8128A31C6458}"/>
              </a:ext>
            </a:extLst>
          </p:cNvPr>
          <p:cNvSpPr/>
          <p:nvPr/>
        </p:nvSpPr>
        <p:spPr>
          <a:xfrm>
            <a:off x="-1528349" y="1539374"/>
            <a:ext cx="2349156" cy="2811015"/>
          </a:xfrm>
          <a:custGeom>
            <a:avLst/>
            <a:gdLst>
              <a:gd name="connsiteX0" fmla="*/ 0 w 5480755"/>
              <a:gd name="connsiteY0" fmla="*/ 2775668 h 2778581"/>
              <a:gd name="connsiteX1" fmla="*/ 970844 w 5480755"/>
              <a:gd name="connsiteY1" fmla="*/ 2645846 h 2778581"/>
              <a:gd name="connsiteX2" fmla="*/ 1535289 w 5480755"/>
              <a:gd name="connsiteY2" fmla="*/ 2081401 h 2778581"/>
              <a:gd name="connsiteX3" fmla="*/ 2037644 w 5480755"/>
              <a:gd name="connsiteY3" fmla="*/ 1048468 h 2778581"/>
              <a:gd name="connsiteX4" fmla="*/ 2556933 w 5480755"/>
              <a:gd name="connsiteY4" fmla="*/ 49401 h 2778581"/>
              <a:gd name="connsiteX5" fmla="*/ 3070577 w 5480755"/>
              <a:gd name="connsiteY5" fmla="*/ 275179 h 2778581"/>
              <a:gd name="connsiteX6" fmla="*/ 3510844 w 5480755"/>
              <a:gd name="connsiteY6" fmla="*/ 1336335 h 2778581"/>
              <a:gd name="connsiteX7" fmla="*/ 4013200 w 5480755"/>
              <a:gd name="connsiteY7" fmla="*/ 2199935 h 2778581"/>
              <a:gd name="connsiteX8" fmla="*/ 4526844 w 5480755"/>
              <a:gd name="connsiteY8" fmla="*/ 2674068 h 2778581"/>
              <a:gd name="connsiteX9" fmla="*/ 4916311 w 5480755"/>
              <a:gd name="connsiteY9" fmla="*/ 2775668 h 2778581"/>
              <a:gd name="connsiteX10" fmla="*/ 5480755 w 5480755"/>
              <a:gd name="connsiteY10" fmla="*/ 2758735 h 2778581"/>
              <a:gd name="connsiteX0" fmla="*/ 0 w 5480755"/>
              <a:gd name="connsiteY0" fmla="*/ 2615540 h 2618453"/>
              <a:gd name="connsiteX1" fmla="*/ 970844 w 5480755"/>
              <a:gd name="connsiteY1" fmla="*/ 2485718 h 2618453"/>
              <a:gd name="connsiteX2" fmla="*/ 1535289 w 5480755"/>
              <a:gd name="connsiteY2" fmla="*/ 1921273 h 2618453"/>
              <a:gd name="connsiteX3" fmla="*/ 2037644 w 5480755"/>
              <a:gd name="connsiteY3" fmla="*/ 888340 h 2618453"/>
              <a:gd name="connsiteX4" fmla="*/ 2464600 w 5480755"/>
              <a:gd name="connsiteY4" fmla="*/ 115639 h 2618453"/>
              <a:gd name="connsiteX5" fmla="*/ 3070577 w 5480755"/>
              <a:gd name="connsiteY5" fmla="*/ 115051 h 2618453"/>
              <a:gd name="connsiteX6" fmla="*/ 3510844 w 5480755"/>
              <a:gd name="connsiteY6" fmla="*/ 1176207 h 2618453"/>
              <a:gd name="connsiteX7" fmla="*/ 4013200 w 5480755"/>
              <a:gd name="connsiteY7" fmla="*/ 2039807 h 2618453"/>
              <a:gd name="connsiteX8" fmla="*/ 4526844 w 5480755"/>
              <a:gd name="connsiteY8" fmla="*/ 2513940 h 2618453"/>
              <a:gd name="connsiteX9" fmla="*/ 4916311 w 5480755"/>
              <a:gd name="connsiteY9" fmla="*/ 2615540 h 2618453"/>
              <a:gd name="connsiteX10" fmla="*/ 5480755 w 5480755"/>
              <a:gd name="connsiteY10" fmla="*/ 2598607 h 2618453"/>
              <a:gd name="connsiteX0" fmla="*/ 0 w 5480755"/>
              <a:gd name="connsiteY0" fmla="*/ 2637177 h 2640090"/>
              <a:gd name="connsiteX1" fmla="*/ 970844 w 5480755"/>
              <a:gd name="connsiteY1" fmla="*/ 2507355 h 2640090"/>
              <a:gd name="connsiteX2" fmla="*/ 1535289 w 5480755"/>
              <a:gd name="connsiteY2" fmla="*/ 1942910 h 2640090"/>
              <a:gd name="connsiteX3" fmla="*/ 2037644 w 5480755"/>
              <a:gd name="connsiteY3" fmla="*/ 909977 h 2640090"/>
              <a:gd name="connsiteX4" fmla="*/ 2464600 w 5480755"/>
              <a:gd name="connsiteY4" fmla="*/ 137276 h 2640090"/>
              <a:gd name="connsiteX5" fmla="*/ 3070577 w 5480755"/>
              <a:gd name="connsiteY5" fmla="*/ 136688 h 2640090"/>
              <a:gd name="connsiteX6" fmla="*/ 3510844 w 5480755"/>
              <a:gd name="connsiteY6" fmla="*/ 1197844 h 2640090"/>
              <a:gd name="connsiteX7" fmla="*/ 4013200 w 5480755"/>
              <a:gd name="connsiteY7" fmla="*/ 2061444 h 2640090"/>
              <a:gd name="connsiteX8" fmla="*/ 4526844 w 5480755"/>
              <a:gd name="connsiteY8" fmla="*/ 2535577 h 2640090"/>
              <a:gd name="connsiteX9" fmla="*/ 4916311 w 5480755"/>
              <a:gd name="connsiteY9" fmla="*/ 2637177 h 2640090"/>
              <a:gd name="connsiteX10" fmla="*/ 5480755 w 5480755"/>
              <a:gd name="connsiteY10" fmla="*/ 2620244 h 2640090"/>
              <a:gd name="connsiteX0" fmla="*/ 0 w 5480755"/>
              <a:gd name="connsiteY0" fmla="*/ 2640595 h 2643508"/>
              <a:gd name="connsiteX1" fmla="*/ 970844 w 5480755"/>
              <a:gd name="connsiteY1" fmla="*/ 2510773 h 2643508"/>
              <a:gd name="connsiteX2" fmla="*/ 1535289 w 5480755"/>
              <a:gd name="connsiteY2" fmla="*/ 1946328 h 2643508"/>
              <a:gd name="connsiteX3" fmla="*/ 2037644 w 5480755"/>
              <a:gd name="connsiteY3" fmla="*/ 913395 h 2643508"/>
              <a:gd name="connsiteX4" fmla="*/ 2464600 w 5480755"/>
              <a:gd name="connsiteY4" fmla="*/ 140694 h 2643508"/>
              <a:gd name="connsiteX5" fmla="*/ 3070577 w 5480755"/>
              <a:gd name="connsiteY5" fmla="*/ 140106 h 2643508"/>
              <a:gd name="connsiteX6" fmla="*/ 3510844 w 5480755"/>
              <a:gd name="connsiteY6" fmla="*/ 1201262 h 2643508"/>
              <a:gd name="connsiteX7" fmla="*/ 4013200 w 5480755"/>
              <a:gd name="connsiteY7" fmla="*/ 2064862 h 2643508"/>
              <a:gd name="connsiteX8" fmla="*/ 4526844 w 5480755"/>
              <a:gd name="connsiteY8" fmla="*/ 2538995 h 2643508"/>
              <a:gd name="connsiteX9" fmla="*/ 4916311 w 5480755"/>
              <a:gd name="connsiteY9" fmla="*/ 2640595 h 2643508"/>
              <a:gd name="connsiteX10" fmla="*/ 5480755 w 5480755"/>
              <a:gd name="connsiteY10" fmla="*/ 2623662 h 2643508"/>
              <a:gd name="connsiteX0" fmla="*/ 0 w 5480755"/>
              <a:gd name="connsiteY0" fmla="*/ 2694352 h 2697265"/>
              <a:gd name="connsiteX1" fmla="*/ 970844 w 5480755"/>
              <a:gd name="connsiteY1" fmla="*/ 2564530 h 2697265"/>
              <a:gd name="connsiteX2" fmla="*/ 1535289 w 5480755"/>
              <a:gd name="connsiteY2" fmla="*/ 2000085 h 2697265"/>
              <a:gd name="connsiteX3" fmla="*/ 2037644 w 5480755"/>
              <a:gd name="connsiteY3" fmla="*/ 967152 h 2697265"/>
              <a:gd name="connsiteX4" fmla="*/ 2467578 w 5480755"/>
              <a:gd name="connsiteY4" fmla="*/ 111053 h 2697265"/>
              <a:gd name="connsiteX5" fmla="*/ 3070577 w 5480755"/>
              <a:gd name="connsiteY5" fmla="*/ 193863 h 2697265"/>
              <a:gd name="connsiteX6" fmla="*/ 3510844 w 5480755"/>
              <a:gd name="connsiteY6" fmla="*/ 1255019 h 2697265"/>
              <a:gd name="connsiteX7" fmla="*/ 4013200 w 5480755"/>
              <a:gd name="connsiteY7" fmla="*/ 2118619 h 2697265"/>
              <a:gd name="connsiteX8" fmla="*/ 4526844 w 5480755"/>
              <a:gd name="connsiteY8" fmla="*/ 2592752 h 2697265"/>
              <a:gd name="connsiteX9" fmla="*/ 4916311 w 5480755"/>
              <a:gd name="connsiteY9" fmla="*/ 2694352 h 2697265"/>
              <a:gd name="connsiteX10" fmla="*/ 5480755 w 5480755"/>
              <a:gd name="connsiteY10" fmla="*/ 2677419 h 2697265"/>
              <a:gd name="connsiteX0" fmla="*/ 0 w 5480755"/>
              <a:gd name="connsiteY0" fmla="*/ 2715319 h 2718232"/>
              <a:gd name="connsiteX1" fmla="*/ 970844 w 5480755"/>
              <a:gd name="connsiteY1" fmla="*/ 2585497 h 2718232"/>
              <a:gd name="connsiteX2" fmla="*/ 1535289 w 5480755"/>
              <a:gd name="connsiteY2" fmla="*/ 2021052 h 2718232"/>
              <a:gd name="connsiteX3" fmla="*/ 2037644 w 5480755"/>
              <a:gd name="connsiteY3" fmla="*/ 988119 h 2718232"/>
              <a:gd name="connsiteX4" fmla="*/ 2467578 w 5480755"/>
              <a:gd name="connsiteY4" fmla="*/ 132020 h 2718232"/>
              <a:gd name="connsiteX5" fmla="*/ 3070577 w 5480755"/>
              <a:gd name="connsiteY5" fmla="*/ 214830 h 2718232"/>
              <a:gd name="connsiteX6" fmla="*/ 3510844 w 5480755"/>
              <a:gd name="connsiteY6" fmla="*/ 1275986 h 2718232"/>
              <a:gd name="connsiteX7" fmla="*/ 4013200 w 5480755"/>
              <a:gd name="connsiteY7" fmla="*/ 2139586 h 2718232"/>
              <a:gd name="connsiteX8" fmla="*/ 4526844 w 5480755"/>
              <a:gd name="connsiteY8" fmla="*/ 2613719 h 2718232"/>
              <a:gd name="connsiteX9" fmla="*/ 4916311 w 5480755"/>
              <a:gd name="connsiteY9" fmla="*/ 2715319 h 2718232"/>
              <a:gd name="connsiteX10" fmla="*/ 5480755 w 5480755"/>
              <a:gd name="connsiteY10" fmla="*/ 2698386 h 2718232"/>
              <a:gd name="connsiteX0" fmla="*/ 0 w 5480755"/>
              <a:gd name="connsiteY0" fmla="*/ 2772162 h 2775075"/>
              <a:gd name="connsiteX1" fmla="*/ 970844 w 5480755"/>
              <a:gd name="connsiteY1" fmla="*/ 2642340 h 2775075"/>
              <a:gd name="connsiteX2" fmla="*/ 1535289 w 5480755"/>
              <a:gd name="connsiteY2" fmla="*/ 2077895 h 2775075"/>
              <a:gd name="connsiteX3" fmla="*/ 2037644 w 5480755"/>
              <a:gd name="connsiteY3" fmla="*/ 1044962 h 2775075"/>
              <a:gd name="connsiteX4" fmla="*/ 2467578 w 5480755"/>
              <a:gd name="connsiteY4" fmla="*/ 188863 h 2775075"/>
              <a:gd name="connsiteX5" fmla="*/ 2921652 w 5480755"/>
              <a:gd name="connsiteY5" fmla="*/ 137640 h 2775075"/>
              <a:gd name="connsiteX6" fmla="*/ 3510844 w 5480755"/>
              <a:gd name="connsiteY6" fmla="*/ 1332829 h 2775075"/>
              <a:gd name="connsiteX7" fmla="*/ 4013200 w 5480755"/>
              <a:gd name="connsiteY7" fmla="*/ 2196429 h 2775075"/>
              <a:gd name="connsiteX8" fmla="*/ 4526844 w 5480755"/>
              <a:gd name="connsiteY8" fmla="*/ 2670562 h 2775075"/>
              <a:gd name="connsiteX9" fmla="*/ 4916311 w 5480755"/>
              <a:gd name="connsiteY9" fmla="*/ 2772162 h 2775075"/>
              <a:gd name="connsiteX10" fmla="*/ 5480755 w 5480755"/>
              <a:gd name="connsiteY10" fmla="*/ 2755229 h 2775075"/>
              <a:gd name="connsiteX0" fmla="*/ 0 w 5480755"/>
              <a:gd name="connsiteY0" fmla="*/ 2702537 h 2705450"/>
              <a:gd name="connsiteX1" fmla="*/ 970844 w 5480755"/>
              <a:gd name="connsiteY1" fmla="*/ 2572715 h 2705450"/>
              <a:gd name="connsiteX2" fmla="*/ 1535289 w 5480755"/>
              <a:gd name="connsiteY2" fmla="*/ 2008270 h 2705450"/>
              <a:gd name="connsiteX3" fmla="*/ 2037644 w 5480755"/>
              <a:gd name="connsiteY3" fmla="*/ 975337 h 2705450"/>
              <a:gd name="connsiteX4" fmla="*/ 2467578 w 5480755"/>
              <a:gd name="connsiteY4" fmla="*/ 119238 h 2705450"/>
              <a:gd name="connsiteX5" fmla="*/ 3064620 w 5480755"/>
              <a:gd name="connsiteY5" fmla="*/ 175241 h 2705450"/>
              <a:gd name="connsiteX6" fmla="*/ 3510844 w 5480755"/>
              <a:gd name="connsiteY6" fmla="*/ 1263204 h 2705450"/>
              <a:gd name="connsiteX7" fmla="*/ 4013200 w 5480755"/>
              <a:gd name="connsiteY7" fmla="*/ 2126804 h 2705450"/>
              <a:gd name="connsiteX8" fmla="*/ 4526844 w 5480755"/>
              <a:gd name="connsiteY8" fmla="*/ 2600937 h 2705450"/>
              <a:gd name="connsiteX9" fmla="*/ 4916311 w 5480755"/>
              <a:gd name="connsiteY9" fmla="*/ 2702537 h 2705450"/>
              <a:gd name="connsiteX10" fmla="*/ 5480755 w 5480755"/>
              <a:gd name="connsiteY10" fmla="*/ 2685604 h 2705450"/>
              <a:gd name="connsiteX0" fmla="*/ 0 w 5480755"/>
              <a:gd name="connsiteY0" fmla="*/ 2772625 h 2775538"/>
              <a:gd name="connsiteX1" fmla="*/ 970844 w 5480755"/>
              <a:gd name="connsiteY1" fmla="*/ 2642803 h 2775538"/>
              <a:gd name="connsiteX2" fmla="*/ 1535289 w 5480755"/>
              <a:gd name="connsiteY2" fmla="*/ 2078358 h 2775538"/>
              <a:gd name="connsiteX3" fmla="*/ 2037644 w 5480755"/>
              <a:gd name="connsiteY3" fmla="*/ 1045425 h 2775538"/>
              <a:gd name="connsiteX4" fmla="*/ 2467578 w 5480755"/>
              <a:gd name="connsiteY4" fmla="*/ 189326 h 2775538"/>
              <a:gd name="connsiteX5" fmla="*/ 3064620 w 5480755"/>
              <a:gd name="connsiteY5" fmla="*/ 245329 h 2775538"/>
              <a:gd name="connsiteX6" fmla="*/ 3510844 w 5480755"/>
              <a:gd name="connsiteY6" fmla="*/ 1333292 h 2775538"/>
              <a:gd name="connsiteX7" fmla="*/ 4013200 w 5480755"/>
              <a:gd name="connsiteY7" fmla="*/ 2196892 h 2775538"/>
              <a:gd name="connsiteX8" fmla="*/ 4526844 w 5480755"/>
              <a:gd name="connsiteY8" fmla="*/ 2671025 h 2775538"/>
              <a:gd name="connsiteX9" fmla="*/ 4916311 w 5480755"/>
              <a:gd name="connsiteY9" fmla="*/ 2772625 h 2775538"/>
              <a:gd name="connsiteX10" fmla="*/ 5480755 w 5480755"/>
              <a:gd name="connsiteY10" fmla="*/ 2755692 h 2775538"/>
              <a:gd name="connsiteX0" fmla="*/ 0 w 5480755"/>
              <a:gd name="connsiteY0" fmla="*/ 2743332 h 2746245"/>
              <a:gd name="connsiteX1" fmla="*/ 970844 w 5480755"/>
              <a:gd name="connsiteY1" fmla="*/ 2613510 h 2746245"/>
              <a:gd name="connsiteX2" fmla="*/ 1535289 w 5480755"/>
              <a:gd name="connsiteY2" fmla="*/ 2049065 h 2746245"/>
              <a:gd name="connsiteX3" fmla="*/ 2037644 w 5480755"/>
              <a:gd name="connsiteY3" fmla="*/ 1016132 h 2746245"/>
              <a:gd name="connsiteX4" fmla="*/ 2467578 w 5480755"/>
              <a:gd name="connsiteY4" fmla="*/ 160033 h 2746245"/>
              <a:gd name="connsiteX5" fmla="*/ 3008029 w 5480755"/>
              <a:gd name="connsiteY5" fmla="*/ 150509 h 2746245"/>
              <a:gd name="connsiteX6" fmla="*/ 3510844 w 5480755"/>
              <a:gd name="connsiteY6" fmla="*/ 1303999 h 2746245"/>
              <a:gd name="connsiteX7" fmla="*/ 4013200 w 5480755"/>
              <a:gd name="connsiteY7" fmla="*/ 2167599 h 2746245"/>
              <a:gd name="connsiteX8" fmla="*/ 4526844 w 5480755"/>
              <a:gd name="connsiteY8" fmla="*/ 2641732 h 2746245"/>
              <a:gd name="connsiteX9" fmla="*/ 4916311 w 5480755"/>
              <a:gd name="connsiteY9" fmla="*/ 2743332 h 2746245"/>
              <a:gd name="connsiteX10" fmla="*/ 5480755 w 5480755"/>
              <a:gd name="connsiteY10" fmla="*/ 2726399 h 2746245"/>
              <a:gd name="connsiteX0" fmla="*/ 0 w 5480755"/>
              <a:gd name="connsiteY0" fmla="*/ 2733540 h 2736453"/>
              <a:gd name="connsiteX1" fmla="*/ 970844 w 5480755"/>
              <a:gd name="connsiteY1" fmla="*/ 2603718 h 2736453"/>
              <a:gd name="connsiteX2" fmla="*/ 1535289 w 5480755"/>
              <a:gd name="connsiteY2" fmla="*/ 2039273 h 2736453"/>
              <a:gd name="connsiteX3" fmla="*/ 2037644 w 5480755"/>
              <a:gd name="connsiteY3" fmla="*/ 1006340 h 2736453"/>
              <a:gd name="connsiteX4" fmla="*/ 2467578 w 5480755"/>
              <a:gd name="connsiteY4" fmla="*/ 150241 h 2736453"/>
              <a:gd name="connsiteX5" fmla="*/ 3011008 w 5480755"/>
              <a:gd name="connsiteY5" fmla="*/ 155609 h 2736453"/>
              <a:gd name="connsiteX6" fmla="*/ 3510844 w 5480755"/>
              <a:gd name="connsiteY6" fmla="*/ 1294207 h 2736453"/>
              <a:gd name="connsiteX7" fmla="*/ 4013200 w 5480755"/>
              <a:gd name="connsiteY7" fmla="*/ 2157807 h 2736453"/>
              <a:gd name="connsiteX8" fmla="*/ 4526844 w 5480755"/>
              <a:gd name="connsiteY8" fmla="*/ 2631940 h 2736453"/>
              <a:gd name="connsiteX9" fmla="*/ 4916311 w 5480755"/>
              <a:gd name="connsiteY9" fmla="*/ 2733540 h 2736453"/>
              <a:gd name="connsiteX10" fmla="*/ 5480755 w 5480755"/>
              <a:gd name="connsiteY10" fmla="*/ 2716607 h 2736453"/>
              <a:gd name="connsiteX0" fmla="*/ 0 w 5480755"/>
              <a:gd name="connsiteY0" fmla="*/ 2775138 h 2778051"/>
              <a:gd name="connsiteX1" fmla="*/ 970844 w 5480755"/>
              <a:gd name="connsiteY1" fmla="*/ 2645316 h 2778051"/>
              <a:gd name="connsiteX2" fmla="*/ 1535289 w 5480755"/>
              <a:gd name="connsiteY2" fmla="*/ 2080871 h 2778051"/>
              <a:gd name="connsiteX3" fmla="*/ 2037644 w 5480755"/>
              <a:gd name="connsiteY3" fmla="*/ 1047938 h 2778051"/>
              <a:gd name="connsiteX4" fmla="*/ 2467578 w 5480755"/>
              <a:gd name="connsiteY4" fmla="*/ 191839 h 2778051"/>
              <a:gd name="connsiteX5" fmla="*/ 3011008 w 5480755"/>
              <a:gd name="connsiteY5" fmla="*/ 197207 h 2778051"/>
              <a:gd name="connsiteX6" fmla="*/ 3510844 w 5480755"/>
              <a:gd name="connsiteY6" fmla="*/ 1335805 h 2778051"/>
              <a:gd name="connsiteX7" fmla="*/ 4013200 w 5480755"/>
              <a:gd name="connsiteY7" fmla="*/ 2199405 h 2778051"/>
              <a:gd name="connsiteX8" fmla="*/ 4526844 w 5480755"/>
              <a:gd name="connsiteY8" fmla="*/ 2673538 h 2778051"/>
              <a:gd name="connsiteX9" fmla="*/ 4916311 w 5480755"/>
              <a:gd name="connsiteY9" fmla="*/ 2775138 h 2778051"/>
              <a:gd name="connsiteX10" fmla="*/ 5480755 w 5480755"/>
              <a:gd name="connsiteY10" fmla="*/ 2758205 h 2778051"/>
              <a:gd name="connsiteX0" fmla="*/ 0 w 5480755"/>
              <a:gd name="connsiteY0" fmla="*/ 2788045 h 2790958"/>
              <a:gd name="connsiteX1" fmla="*/ 970844 w 5480755"/>
              <a:gd name="connsiteY1" fmla="*/ 2658223 h 2790958"/>
              <a:gd name="connsiteX2" fmla="*/ 1535289 w 5480755"/>
              <a:gd name="connsiteY2" fmla="*/ 2093778 h 2790958"/>
              <a:gd name="connsiteX3" fmla="*/ 1957225 w 5480755"/>
              <a:gd name="connsiteY3" fmla="*/ 1314017 h 2790958"/>
              <a:gd name="connsiteX4" fmla="*/ 2467578 w 5480755"/>
              <a:gd name="connsiteY4" fmla="*/ 204746 h 2790958"/>
              <a:gd name="connsiteX5" fmla="*/ 3011008 w 5480755"/>
              <a:gd name="connsiteY5" fmla="*/ 210114 h 2790958"/>
              <a:gd name="connsiteX6" fmla="*/ 3510844 w 5480755"/>
              <a:gd name="connsiteY6" fmla="*/ 1348712 h 2790958"/>
              <a:gd name="connsiteX7" fmla="*/ 4013200 w 5480755"/>
              <a:gd name="connsiteY7" fmla="*/ 2212312 h 2790958"/>
              <a:gd name="connsiteX8" fmla="*/ 4526844 w 5480755"/>
              <a:gd name="connsiteY8" fmla="*/ 2686445 h 2790958"/>
              <a:gd name="connsiteX9" fmla="*/ 4916311 w 5480755"/>
              <a:gd name="connsiteY9" fmla="*/ 2788045 h 2790958"/>
              <a:gd name="connsiteX10" fmla="*/ 5480755 w 5480755"/>
              <a:gd name="connsiteY10" fmla="*/ 2771112 h 2790958"/>
              <a:gd name="connsiteX0" fmla="*/ 0 w 5480755"/>
              <a:gd name="connsiteY0" fmla="*/ 2780098 h 2783011"/>
              <a:gd name="connsiteX1" fmla="*/ 970844 w 5480755"/>
              <a:gd name="connsiteY1" fmla="*/ 2650276 h 2783011"/>
              <a:gd name="connsiteX2" fmla="*/ 1535289 w 5480755"/>
              <a:gd name="connsiteY2" fmla="*/ 2085831 h 2783011"/>
              <a:gd name="connsiteX3" fmla="*/ 1957225 w 5480755"/>
              <a:gd name="connsiteY3" fmla="*/ 1306070 h 2783011"/>
              <a:gd name="connsiteX4" fmla="*/ 2542040 w 5480755"/>
              <a:gd name="connsiteY4" fmla="*/ 104466 h 2783011"/>
              <a:gd name="connsiteX5" fmla="*/ 3011008 w 5480755"/>
              <a:gd name="connsiteY5" fmla="*/ 202167 h 2783011"/>
              <a:gd name="connsiteX6" fmla="*/ 3510844 w 5480755"/>
              <a:gd name="connsiteY6" fmla="*/ 1340765 h 2783011"/>
              <a:gd name="connsiteX7" fmla="*/ 4013200 w 5480755"/>
              <a:gd name="connsiteY7" fmla="*/ 2204365 h 2783011"/>
              <a:gd name="connsiteX8" fmla="*/ 4526844 w 5480755"/>
              <a:gd name="connsiteY8" fmla="*/ 2678498 h 2783011"/>
              <a:gd name="connsiteX9" fmla="*/ 4916311 w 5480755"/>
              <a:gd name="connsiteY9" fmla="*/ 2780098 h 2783011"/>
              <a:gd name="connsiteX10" fmla="*/ 5480755 w 5480755"/>
              <a:gd name="connsiteY10" fmla="*/ 2763165 h 2783011"/>
              <a:gd name="connsiteX0" fmla="*/ 0 w 5480755"/>
              <a:gd name="connsiteY0" fmla="*/ 2813670 h 2816583"/>
              <a:gd name="connsiteX1" fmla="*/ 970844 w 5480755"/>
              <a:gd name="connsiteY1" fmla="*/ 2683848 h 2816583"/>
              <a:gd name="connsiteX2" fmla="*/ 1535289 w 5480755"/>
              <a:gd name="connsiteY2" fmla="*/ 2119403 h 2816583"/>
              <a:gd name="connsiteX3" fmla="*/ 1957225 w 5480755"/>
              <a:gd name="connsiteY3" fmla="*/ 1339642 h 2816583"/>
              <a:gd name="connsiteX4" fmla="*/ 2542040 w 5480755"/>
              <a:gd name="connsiteY4" fmla="*/ 138038 h 2816583"/>
              <a:gd name="connsiteX5" fmla="*/ 2975266 w 5480755"/>
              <a:gd name="connsiteY5" fmla="*/ 164255 h 2816583"/>
              <a:gd name="connsiteX6" fmla="*/ 3510844 w 5480755"/>
              <a:gd name="connsiteY6" fmla="*/ 1374337 h 2816583"/>
              <a:gd name="connsiteX7" fmla="*/ 4013200 w 5480755"/>
              <a:gd name="connsiteY7" fmla="*/ 2237937 h 2816583"/>
              <a:gd name="connsiteX8" fmla="*/ 4526844 w 5480755"/>
              <a:gd name="connsiteY8" fmla="*/ 2712070 h 2816583"/>
              <a:gd name="connsiteX9" fmla="*/ 4916311 w 5480755"/>
              <a:gd name="connsiteY9" fmla="*/ 2813670 h 2816583"/>
              <a:gd name="connsiteX10" fmla="*/ 5480755 w 5480755"/>
              <a:gd name="connsiteY10" fmla="*/ 2796737 h 2816583"/>
              <a:gd name="connsiteX0" fmla="*/ 0 w 5480755"/>
              <a:gd name="connsiteY0" fmla="*/ 2804520 h 2807433"/>
              <a:gd name="connsiteX1" fmla="*/ 970844 w 5480755"/>
              <a:gd name="connsiteY1" fmla="*/ 2674698 h 2807433"/>
              <a:gd name="connsiteX2" fmla="*/ 1535289 w 5480755"/>
              <a:gd name="connsiteY2" fmla="*/ 2110253 h 2807433"/>
              <a:gd name="connsiteX3" fmla="*/ 1957225 w 5480755"/>
              <a:gd name="connsiteY3" fmla="*/ 1330492 h 2807433"/>
              <a:gd name="connsiteX4" fmla="*/ 2542040 w 5480755"/>
              <a:gd name="connsiteY4" fmla="*/ 128888 h 2807433"/>
              <a:gd name="connsiteX5" fmla="*/ 2966331 w 5480755"/>
              <a:gd name="connsiteY5" fmla="*/ 172976 h 2807433"/>
              <a:gd name="connsiteX6" fmla="*/ 3510844 w 5480755"/>
              <a:gd name="connsiteY6" fmla="*/ 1365187 h 2807433"/>
              <a:gd name="connsiteX7" fmla="*/ 4013200 w 5480755"/>
              <a:gd name="connsiteY7" fmla="*/ 2228787 h 2807433"/>
              <a:gd name="connsiteX8" fmla="*/ 4526844 w 5480755"/>
              <a:gd name="connsiteY8" fmla="*/ 2702920 h 2807433"/>
              <a:gd name="connsiteX9" fmla="*/ 4916311 w 5480755"/>
              <a:gd name="connsiteY9" fmla="*/ 2804520 h 2807433"/>
              <a:gd name="connsiteX10" fmla="*/ 5480755 w 5480755"/>
              <a:gd name="connsiteY10" fmla="*/ 2787587 h 2807433"/>
              <a:gd name="connsiteX0" fmla="*/ 0 w 5480755"/>
              <a:gd name="connsiteY0" fmla="*/ 2804520 h 2811015"/>
              <a:gd name="connsiteX1" fmla="*/ 970844 w 5480755"/>
              <a:gd name="connsiteY1" fmla="*/ 2674698 h 2811015"/>
              <a:gd name="connsiteX2" fmla="*/ 1535289 w 5480755"/>
              <a:gd name="connsiteY2" fmla="*/ 2110253 h 2811015"/>
              <a:gd name="connsiteX3" fmla="*/ 1957225 w 5480755"/>
              <a:gd name="connsiteY3" fmla="*/ 1330492 h 2811015"/>
              <a:gd name="connsiteX4" fmla="*/ 2542040 w 5480755"/>
              <a:gd name="connsiteY4" fmla="*/ 128888 h 2811015"/>
              <a:gd name="connsiteX5" fmla="*/ 2966331 w 5480755"/>
              <a:gd name="connsiteY5" fmla="*/ 172976 h 2811015"/>
              <a:gd name="connsiteX6" fmla="*/ 3510844 w 5480755"/>
              <a:gd name="connsiteY6" fmla="*/ 1365187 h 2811015"/>
              <a:gd name="connsiteX7" fmla="*/ 4013200 w 5480755"/>
              <a:gd name="connsiteY7" fmla="*/ 2228787 h 2811015"/>
              <a:gd name="connsiteX8" fmla="*/ 4526844 w 5480755"/>
              <a:gd name="connsiteY8" fmla="*/ 2702920 h 2811015"/>
              <a:gd name="connsiteX9" fmla="*/ 4916311 w 5480755"/>
              <a:gd name="connsiteY9" fmla="*/ 2804520 h 2811015"/>
              <a:gd name="connsiteX10" fmla="*/ 5480755 w 5480755"/>
              <a:gd name="connsiteY10" fmla="*/ 2808437 h 28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80755" h="2811015">
                <a:moveTo>
                  <a:pt x="0" y="2804520"/>
                </a:moveTo>
                <a:cubicBezTo>
                  <a:pt x="357481" y="2797464"/>
                  <a:pt x="714963" y="2790409"/>
                  <a:pt x="970844" y="2674698"/>
                </a:cubicBezTo>
                <a:cubicBezTo>
                  <a:pt x="1226725" y="2558987"/>
                  <a:pt x="1370892" y="2334287"/>
                  <a:pt x="1535289" y="2110253"/>
                </a:cubicBezTo>
                <a:cubicBezTo>
                  <a:pt x="1699686" y="1886219"/>
                  <a:pt x="1789433" y="1660720"/>
                  <a:pt x="1957225" y="1330492"/>
                </a:cubicBezTo>
                <a:cubicBezTo>
                  <a:pt x="2125017" y="1000265"/>
                  <a:pt x="2373856" y="321807"/>
                  <a:pt x="2542040" y="128888"/>
                </a:cubicBezTo>
                <a:cubicBezTo>
                  <a:pt x="2710224" y="-64031"/>
                  <a:pt x="2804864" y="-33074"/>
                  <a:pt x="2966331" y="172976"/>
                </a:cubicBezTo>
                <a:cubicBezTo>
                  <a:pt x="3127798" y="379026"/>
                  <a:pt x="3336366" y="1022552"/>
                  <a:pt x="3510844" y="1365187"/>
                </a:cubicBezTo>
                <a:cubicBezTo>
                  <a:pt x="3685322" y="1707822"/>
                  <a:pt x="3843867" y="2005832"/>
                  <a:pt x="4013200" y="2228787"/>
                </a:cubicBezTo>
                <a:cubicBezTo>
                  <a:pt x="4182533" y="2451742"/>
                  <a:pt x="4376326" y="2606964"/>
                  <a:pt x="4526844" y="2702920"/>
                </a:cubicBezTo>
                <a:cubicBezTo>
                  <a:pt x="4677363" y="2798875"/>
                  <a:pt x="4757326" y="2786934"/>
                  <a:pt x="4916311" y="2804520"/>
                </a:cubicBezTo>
                <a:cubicBezTo>
                  <a:pt x="5075296" y="2822106"/>
                  <a:pt x="5298251" y="2797148"/>
                  <a:pt x="5480755" y="2808437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B2173C7-A7F0-406C-8DF6-FCC6CE6A3497}"/>
              </a:ext>
            </a:extLst>
          </p:cNvPr>
          <p:cNvSpPr/>
          <p:nvPr/>
        </p:nvSpPr>
        <p:spPr>
          <a:xfrm>
            <a:off x="3608823" y="1539374"/>
            <a:ext cx="2349156" cy="2811015"/>
          </a:xfrm>
          <a:custGeom>
            <a:avLst/>
            <a:gdLst>
              <a:gd name="connsiteX0" fmla="*/ 0 w 5480755"/>
              <a:gd name="connsiteY0" fmla="*/ 2775668 h 2778581"/>
              <a:gd name="connsiteX1" fmla="*/ 970844 w 5480755"/>
              <a:gd name="connsiteY1" fmla="*/ 2645846 h 2778581"/>
              <a:gd name="connsiteX2" fmla="*/ 1535289 w 5480755"/>
              <a:gd name="connsiteY2" fmla="*/ 2081401 h 2778581"/>
              <a:gd name="connsiteX3" fmla="*/ 2037644 w 5480755"/>
              <a:gd name="connsiteY3" fmla="*/ 1048468 h 2778581"/>
              <a:gd name="connsiteX4" fmla="*/ 2556933 w 5480755"/>
              <a:gd name="connsiteY4" fmla="*/ 49401 h 2778581"/>
              <a:gd name="connsiteX5" fmla="*/ 3070577 w 5480755"/>
              <a:gd name="connsiteY5" fmla="*/ 275179 h 2778581"/>
              <a:gd name="connsiteX6" fmla="*/ 3510844 w 5480755"/>
              <a:gd name="connsiteY6" fmla="*/ 1336335 h 2778581"/>
              <a:gd name="connsiteX7" fmla="*/ 4013200 w 5480755"/>
              <a:gd name="connsiteY7" fmla="*/ 2199935 h 2778581"/>
              <a:gd name="connsiteX8" fmla="*/ 4526844 w 5480755"/>
              <a:gd name="connsiteY8" fmla="*/ 2674068 h 2778581"/>
              <a:gd name="connsiteX9" fmla="*/ 4916311 w 5480755"/>
              <a:gd name="connsiteY9" fmla="*/ 2775668 h 2778581"/>
              <a:gd name="connsiteX10" fmla="*/ 5480755 w 5480755"/>
              <a:gd name="connsiteY10" fmla="*/ 2758735 h 2778581"/>
              <a:gd name="connsiteX0" fmla="*/ 0 w 5480755"/>
              <a:gd name="connsiteY0" fmla="*/ 2615540 h 2618453"/>
              <a:gd name="connsiteX1" fmla="*/ 970844 w 5480755"/>
              <a:gd name="connsiteY1" fmla="*/ 2485718 h 2618453"/>
              <a:gd name="connsiteX2" fmla="*/ 1535289 w 5480755"/>
              <a:gd name="connsiteY2" fmla="*/ 1921273 h 2618453"/>
              <a:gd name="connsiteX3" fmla="*/ 2037644 w 5480755"/>
              <a:gd name="connsiteY3" fmla="*/ 888340 h 2618453"/>
              <a:gd name="connsiteX4" fmla="*/ 2464600 w 5480755"/>
              <a:gd name="connsiteY4" fmla="*/ 115639 h 2618453"/>
              <a:gd name="connsiteX5" fmla="*/ 3070577 w 5480755"/>
              <a:gd name="connsiteY5" fmla="*/ 115051 h 2618453"/>
              <a:gd name="connsiteX6" fmla="*/ 3510844 w 5480755"/>
              <a:gd name="connsiteY6" fmla="*/ 1176207 h 2618453"/>
              <a:gd name="connsiteX7" fmla="*/ 4013200 w 5480755"/>
              <a:gd name="connsiteY7" fmla="*/ 2039807 h 2618453"/>
              <a:gd name="connsiteX8" fmla="*/ 4526844 w 5480755"/>
              <a:gd name="connsiteY8" fmla="*/ 2513940 h 2618453"/>
              <a:gd name="connsiteX9" fmla="*/ 4916311 w 5480755"/>
              <a:gd name="connsiteY9" fmla="*/ 2615540 h 2618453"/>
              <a:gd name="connsiteX10" fmla="*/ 5480755 w 5480755"/>
              <a:gd name="connsiteY10" fmla="*/ 2598607 h 2618453"/>
              <a:gd name="connsiteX0" fmla="*/ 0 w 5480755"/>
              <a:gd name="connsiteY0" fmla="*/ 2637177 h 2640090"/>
              <a:gd name="connsiteX1" fmla="*/ 970844 w 5480755"/>
              <a:gd name="connsiteY1" fmla="*/ 2507355 h 2640090"/>
              <a:gd name="connsiteX2" fmla="*/ 1535289 w 5480755"/>
              <a:gd name="connsiteY2" fmla="*/ 1942910 h 2640090"/>
              <a:gd name="connsiteX3" fmla="*/ 2037644 w 5480755"/>
              <a:gd name="connsiteY3" fmla="*/ 909977 h 2640090"/>
              <a:gd name="connsiteX4" fmla="*/ 2464600 w 5480755"/>
              <a:gd name="connsiteY4" fmla="*/ 137276 h 2640090"/>
              <a:gd name="connsiteX5" fmla="*/ 3070577 w 5480755"/>
              <a:gd name="connsiteY5" fmla="*/ 136688 h 2640090"/>
              <a:gd name="connsiteX6" fmla="*/ 3510844 w 5480755"/>
              <a:gd name="connsiteY6" fmla="*/ 1197844 h 2640090"/>
              <a:gd name="connsiteX7" fmla="*/ 4013200 w 5480755"/>
              <a:gd name="connsiteY7" fmla="*/ 2061444 h 2640090"/>
              <a:gd name="connsiteX8" fmla="*/ 4526844 w 5480755"/>
              <a:gd name="connsiteY8" fmla="*/ 2535577 h 2640090"/>
              <a:gd name="connsiteX9" fmla="*/ 4916311 w 5480755"/>
              <a:gd name="connsiteY9" fmla="*/ 2637177 h 2640090"/>
              <a:gd name="connsiteX10" fmla="*/ 5480755 w 5480755"/>
              <a:gd name="connsiteY10" fmla="*/ 2620244 h 2640090"/>
              <a:gd name="connsiteX0" fmla="*/ 0 w 5480755"/>
              <a:gd name="connsiteY0" fmla="*/ 2640595 h 2643508"/>
              <a:gd name="connsiteX1" fmla="*/ 970844 w 5480755"/>
              <a:gd name="connsiteY1" fmla="*/ 2510773 h 2643508"/>
              <a:gd name="connsiteX2" fmla="*/ 1535289 w 5480755"/>
              <a:gd name="connsiteY2" fmla="*/ 1946328 h 2643508"/>
              <a:gd name="connsiteX3" fmla="*/ 2037644 w 5480755"/>
              <a:gd name="connsiteY3" fmla="*/ 913395 h 2643508"/>
              <a:gd name="connsiteX4" fmla="*/ 2464600 w 5480755"/>
              <a:gd name="connsiteY4" fmla="*/ 140694 h 2643508"/>
              <a:gd name="connsiteX5" fmla="*/ 3070577 w 5480755"/>
              <a:gd name="connsiteY5" fmla="*/ 140106 h 2643508"/>
              <a:gd name="connsiteX6" fmla="*/ 3510844 w 5480755"/>
              <a:gd name="connsiteY6" fmla="*/ 1201262 h 2643508"/>
              <a:gd name="connsiteX7" fmla="*/ 4013200 w 5480755"/>
              <a:gd name="connsiteY7" fmla="*/ 2064862 h 2643508"/>
              <a:gd name="connsiteX8" fmla="*/ 4526844 w 5480755"/>
              <a:gd name="connsiteY8" fmla="*/ 2538995 h 2643508"/>
              <a:gd name="connsiteX9" fmla="*/ 4916311 w 5480755"/>
              <a:gd name="connsiteY9" fmla="*/ 2640595 h 2643508"/>
              <a:gd name="connsiteX10" fmla="*/ 5480755 w 5480755"/>
              <a:gd name="connsiteY10" fmla="*/ 2623662 h 2643508"/>
              <a:gd name="connsiteX0" fmla="*/ 0 w 5480755"/>
              <a:gd name="connsiteY0" fmla="*/ 2694352 h 2697265"/>
              <a:gd name="connsiteX1" fmla="*/ 970844 w 5480755"/>
              <a:gd name="connsiteY1" fmla="*/ 2564530 h 2697265"/>
              <a:gd name="connsiteX2" fmla="*/ 1535289 w 5480755"/>
              <a:gd name="connsiteY2" fmla="*/ 2000085 h 2697265"/>
              <a:gd name="connsiteX3" fmla="*/ 2037644 w 5480755"/>
              <a:gd name="connsiteY3" fmla="*/ 967152 h 2697265"/>
              <a:gd name="connsiteX4" fmla="*/ 2467578 w 5480755"/>
              <a:gd name="connsiteY4" fmla="*/ 111053 h 2697265"/>
              <a:gd name="connsiteX5" fmla="*/ 3070577 w 5480755"/>
              <a:gd name="connsiteY5" fmla="*/ 193863 h 2697265"/>
              <a:gd name="connsiteX6" fmla="*/ 3510844 w 5480755"/>
              <a:gd name="connsiteY6" fmla="*/ 1255019 h 2697265"/>
              <a:gd name="connsiteX7" fmla="*/ 4013200 w 5480755"/>
              <a:gd name="connsiteY7" fmla="*/ 2118619 h 2697265"/>
              <a:gd name="connsiteX8" fmla="*/ 4526844 w 5480755"/>
              <a:gd name="connsiteY8" fmla="*/ 2592752 h 2697265"/>
              <a:gd name="connsiteX9" fmla="*/ 4916311 w 5480755"/>
              <a:gd name="connsiteY9" fmla="*/ 2694352 h 2697265"/>
              <a:gd name="connsiteX10" fmla="*/ 5480755 w 5480755"/>
              <a:gd name="connsiteY10" fmla="*/ 2677419 h 2697265"/>
              <a:gd name="connsiteX0" fmla="*/ 0 w 5480755"/>
              <a:gd name="connsiteY0" fmla="*/ 2715319 h 2718232"/>
              <a:gd name="connsiteX1" fmla="*/ 970844 w 5480755"/>
              <a:gd name="connsiteY1" fmla="*/ 2585497 h 2718232"/>
              <a:gd name="connsiteX2" fmla="*/ 1535289 w 5480755"/>
              <a:gd name="connsiteY2" fmla="*/ 2021052 h 2718232"/>
              <a:gd name="connsiteX3" fmla="*/ 2037644 w 5480755"/>
              <a:gd name="connsiteY3" fmla="*/ 988119 h 2718232"/>
              <a:gd name="connsiteX4" fmla="*/ 2467578 w 5480755"/>
              <a:gd name="connsiteY4" fmla="*/ 132020 h 2718232"/>
              <a:gd name="connsiteX5" fmla="*/ 3070577 w 5480755"/>
              <a:gd name="connsiteY5" fmla="*/ 214830 h 2718232"/>
              <a:gd name="connsiteX6" fmla="*/ 3510844 w 5480755"/>
              <a:gd name="connsiteY6" fmla="*/ 1275986 h 2718232"/>
              <a:gd name="connsiteX7" fmla="*/ 4013200 w 5480755"/>
              <a:gd name="connsiteY7" fmla="*/ 2139586 h 2718232"/>
              <a:gd name="connsiteX8" fmla="*/ 4526844 w 5480755"/>
              <a:gd name="connsiteY8" fmla="*/ 2613719 h 2718232"/>
              <a:gd name="connsiteX9" fmla="*/ 4916311 w 5480755"/>
              <a:gd name="connsiteY9" fmla="*/ 2715319 h 2718232"/>
              <a:gd name="connsiteX10" fmla="*/ 5480755 w 5480755"/>
              <a:gd name="connsiteY10" fmla="*/ 2698386 h 2718232"/>
              <a:gd name="connsiteX0" fmla="*/ 0 w 5480755"/>
              <a:gd name="connsiteY0" fmla="*/ 2772162 h 2775075"/>
              <a:gd name="connsiteX1" fmla="*/ 970844 w 5480755"/>
              <a:gd name="connsiteY1" fmla="*/ 2642340 h 2775075"/>
              <a:gd name="connsiteX2" fmla="*/ 1535289 w 5480755"/>
              <a:gd name="connsiteY2" fmla="*/ 2077895 h 2775075"/>
              <a:gd name="connsiteX3" fmla="*/ 2037644 w 5480755"/>
              <a:gd name="connsiteY3" fmla="*/ 1044962 h 2775075"/>
              <a:gd name="connsiteX4" fmla="*/ 2467578 w 5480755"/>
              <a:gd name="connsiteY4" fmla="*/ 188863 h 2775075"/>
              <a:gd name="connsiteX5" fmla="*/ 2921652 w 5480755"/>
              <a:gd name="connsiteY5" fmla="*/ 137640 h 2775075"/>
              <a:gd name="connsiteX6" fmla="*/ 3510844 w 5480755"/>
              <a:gd name="connsiteY6" fmla="*/ 1332829 h 2775075"/>
              <a:gd name="connsiteX7" fmla="*/ 4013200 w 5480755"/>
              <a:gd name="connsiteY7" fmla="*/ 2196429 h 2775075"/>
              <a:gd name="connsiteX8" fmla="*/ 4526844 w 5480755"/>
              <a:gd name="connsiteY8" fmla="*/ 2670562 h 2775075"/>
              <a:gd name="connsiteX9" fmla="*/ 4916311 w 5480755"/>
              <a:gd name="connsiteY9" fmla="*/ 2772162 h 2775075"/>
              <a:gd name="connsiteX10" fmla="*/ 5480755 w 5480755"/>
              <a:gd name="connsiteY10" fmla="*/ 2755229 h 2775075"/>
              <a:gd name="connsiteX0" fmla="*/ 0 w 5480755"/>
              <a:gd name="connsiteY0" fmla="*/ 2702537 h 2705450"/>
              <a:gd name="connsiteX1" fmla="*/ 970844 w 5480755"/>
              <a:gd name="connsiteY1" fmla="*/ 2572715 h 2705450"/>
              <a:gd name="connsiteX2" fmla="*/ 1535289 w 5480755"/>
              <a:gd name="connsiteY2" fmla="*/ 2008270 h 2705450"/>
              <a:gd name="connsiteX3" fmla="*/ 2037644 w 5480755"/>
              <a:gd name="connsiteY3" fmla="*/ 975337 h 2705450"/>
              <a:gd name="connsiteX4" fmla="*/ 2467578 w 5480755"/>
              <a:gd name="connsiteY4" fmla="*/ 119238 h 2705450"/>
              <a:gd name="connsiteX5" fmla="*/ 3064620 w 5480755"/>
              <a:gd name="connsiteY5" fmla="*/ 175241 h 2705450"/>
              <a:gd name="connsiteX6" fmla="*/ 3510844 w 5480755"/>
              <a:gd name="connsiteY6" fmla="*/ 1263204 h 2705450"/>
              <a:gd name="connsiteX7" fmla="*/ 4013200 w 5480755"/>
              <a:gd name="connsiteY7" fmla="*/ 2126804 h 2705450"/>
              <a:gd name="connsiteX8" fmla="*/ 4526844 w 5480755"/>
              <a:gd name="connsiteY8" fmla="*/ 2600937 h 2705450"/>
              <a:gd name="connsiteX9" fmla="*/ 4916311 w 5480755"/>
              <a:gd name="connsiteY9" fmla="*/ 2702537 h 2705450"/>
              <a:gd name="connsiteX10" fmla="*/ 5480755 w 5480755"/>
              <a:gd name="connsiteY10" fmla="*/ 2685604 h 2705450"/>
              <a:gd name="connsiteX0" fmla="*/ 0 w 5480755"/>
              <a:gd name="connsiteY0" fmla="*/ 2772625 h 2775538"/>
              <a:gd name="connsiteX1" fmla="*/ 970844 w 5480755"/>
              <a:gd name="connsiteY1" fmla="*/ 2642803 h 2775538"/>
              <a:gd name="connsiteX2" fmla="*/ 1535289 w 5480755"/>
              <a:gd name="connsiteY2" fmla="*/ 2078358 h 2775538"/>
              <a:gd name="connsiteX3" fmla="*/ 2037644 w 5480755"/>
              <a:gd name="connsiteY3" fmla="*/ 1045425 h 2775538"/>
              <a:gd name="connsiteX4" fmla="*/ 2467578 w 5480755"/>
              <a:gd name="connsiteY4" fmla="*/ 189326 h 2775538"/>
              <a:gd name="connsiteX5" fmla="*/ 3064620 w 5480755"/>
              <a:gd name="connsiteY5" fmla="*/ 245329 h 2775538"/>
              <a:gd name="connsiteX6" fmla="*/ 3510844 w 5480755"/>
              <a:gd name="connsiteY6" fmla="*/ 1333292 h 2775538"/>
              <a:gd name="connsiteX7" fmla="*/ 4013200 w 5480755"/>
              <a:gd name="connsiteY7" fmla="*/ 2196892 h 2775538"/>
              <a:gd name="connsiteX8" fmla="*/ 4526844 w 5480755"/>
              <a:gd name="connsiteY8" fmla="*/ 2671025 h 2775538"/>
              <a:gd name="connsiteX9" fmla="*/ 4916311 w 5480755"/>
              <a:gd name="connsiteY9" fmla="*/ 2772625 h 2775538"/>
              <a:gd name="connsiteX10" fmla="*/ 5480755 w 5480755"/>
              <a:gd name="connsiteY10" fmla="*/ 2755692 h 2775538"/>
              <a:gd name="connsiteX0" fmla="*/ 0 w 5480755"/>
              <a:gd name="connsiteY0" fmla="*/ 2743332 h 2746245"/>
              <a:gd name="connsiteX1" fmla="*/ 970844 w 5480755"/>
              <a:gd name="connsiteY1" fmla="*/ 2613510 h 2746245"/>
              <a:gd name="connsiteX2" fmla="*/ 1535289 w 5480755"/>
              <a:gd name="connsiteY2" fmla="*/ 2049065 h 2746245"/>
              <a:gd name="connsiteX3" fmla="*/ 2037644 w 5480755"/>
              <a:gd name="connsiteY3" fmla="*/ 1016132 h 2746245"/>
              <a:gd name="connsiteX4" fmla="*/ 2467578 w 5480755"/>
              <a:gd name="connsiteY4" fmla="*/ 160033 h 2746245"/>
              <a:gd name="connsiteX5" fmla="*/ 3008029 w 5480755"/>
              <a:gd name="connsiteY5" fmla="*/ 150509 h 2746245"/>
              <a:gd name="connsiteX6" fmla="*/ 3510844 w 5480755"/>
              <a:gd name="connsiteY6" fmla="*/ 1303999 h 2746245"/>
              <a:gd name="connsiteX7" fmla="*/ 4013200 w 5480755"/>
              <a:gd name="connsiteY7" fmla="*/ 2167599 h 2746245"/>
              <a:gd name="connsiteX8" fmla="*/ 4526844 w 5480755"/>
              <a:gd name="connsiteY8" fmla="*/ 2641732 h 2746245"/>
              <a:gd name="connsiteX9" fmla="*/ 4916311 w 5480755"/>
              <a:gd name="connsiteY9" fmla="*/ 2743332 h 2746245"/>
              <a:gd name="connsiteX10" fmla="*/ 5480755 w 5480755"/>
              <a:gd name="connsiteY10" fmla="*/ 2726399 h 2746245"/>
              <a:gd name="connsiteX0" fmla="*/ 0 w 5480755"/>
              <a:gd name="connsiteY0" fmla="*/ 2733540 h 2736453"/>
              <a:gd name="connsiteX1" fmla="*/ 970844 w 5480755"/>
              <a:gd name="connsiteY1" fmla="*/ 2603718 h 2736453"/>
              <a:gd name="connsiteX2" fmla="*/ 1535289 w 5480755"/>
              <a:gd name="connsiteY2" fmla="*/ 2039273 h 2736453"/>
              <a:gd name="connsiteX3" fmla="*/ 2037644 w 5480755"/>
              <a:gd name="connsiteY3" fmla="*/ 1006340 h 2736453"/>
              <a:gd name="connsiteX4" fmla="*/ 2467578 w 5480755"/>
              <a:gd name="connsiteY4" fmla="*/ 150241 h 2736453"/>
              <a:gd name="connsiteX5" fmla="*/ 3011008 w 5480755"/>
              <a:gd name="connsiteY5" fmla="*/ 155609 h 2736453"/>
              <a:gd name="connsiteX6" fmla="*/ 3510844 w 5480755"/>
              <a:gd name="connsiteY6" fmla="*/ 1294207 h 2736453"/>
              <a:gd name="connsiteX7" fmla="*/ 4013200 w 5480755"/>
              <a:gd name="connsiteY7" fmla="*/ 2157807 h 2736453"/>
              <a:gd name="connsiteX8" fmla="*/ 4526844 w 5480755"/>
              <a:gd name="connsiteY8" fmla="*/ 2631940 h 2736453"/>
              <a:gd name="connsiteX9" fmla="*/ 4916311 w 5480755"/>
              <a:gd name="connsiteY9" fmla="*/ 2733540 h 2736453"/>
              <a:gd name="connsiteX10" fmla="*/ 5480755 w 5480755"/>
              <a:gd name="connsiteY10" fmla="*/ 2716607 h 2736453"/>
              <a:gd name="connsiteX0" fmla="*/ 0 w 5480755"/>
              <a:gd name="connsiteY0" fmla="*/ 2775138 h 2778051"/>
              <a:gd name="connsiteX1" fmla="*/ 970844 w 5480755"/>
              <a:gd name="connsiteY1" fmla="*/ 2645316 h 2778051"/>
              <a:gd name="connsiteX2" fmla="*/ 1535289 w 5480755"/>
              <a:gd name="connsiteY2" fmla="*/ 2080871 h 2778051"/>
              <a:gd name="connsiteX3" fmla="*/ 2037644 w 5480755"/>
              <a:gd name="connsiteY3" fmla="*/ 1047938 h 2778051"/>
              <a:gd name="connsiteX4" fmla="*/ 2467578 w 5480755"/>
              <a:gd name="connsiteY4" fmla="*/ 191839 h 2778051"/>
              <a:gd name="connsiteX5" fmla="*/ 3011008 w 5480755"/>
              <a:gd name="connsiteY5" fmla="*/ 197207 h 2778051"/>
              <a:gd name="connsiteX6" fmla="*/ 3510844 w 5480755"/>
              <a:gd name="connsiteY6" fmla="*/ 1335805 h 2778051"/>
              <a:gd name="connsiteX7" fmla="*/ 4013200 w 5480755"/>
              <a:gd name="connsiteY7" fmla="*/ 2199405 h 2778051"/>
              <a:gd name="connsiteX8" fmla="*/ 4526844 w 5480755"/>
              <a:gd name="connsiteY8" fmla="*/ 2673538 h 2778051"/>
              <a:gd name="connsiteX9" fmla="*/ 4916311 w 5480755"/>
              <a:gd name="connsiteY9" fmla="*/ 2775138 h 2778051"/>
              <a:gd name="connsiteX10" fmla="*/ 5480755 w 5480755"/>
              <a:gd name="connsiteY10" fmla="*/ 2758205 h 2778051"/>
              <a:gd name="connsiteX0" fmla="*/ 0 w 5480755"/>
              <a:gd name="connsiteY0" fmla="*/ 2788045 h 2790958"/>
              <a:gd name="connsiteX1" fmla="*/ 970844 w 5480755"/>
              <a:gd name="connsiteY1" fmla="*/ 2658223 h 2790958"/>
              <a:gd name="connsiteX2" fmla="*/ 1535289 w 5480755"/>
              <a:gd name="connsiteY2" fmla="*/ 2093778 h 2790958"/>
              <a:gd name="connsiteX3" fmla="*/ 1957225 w 5480755"/>
              <a:gd name="connsiteY3" fmla="*/ 1314017 h 2790958"/>
              <a:gd name="connsiteX4" fmla="*/ 2467578 w 5480755"/>
              <a:gd name="connsiteY4" fmla="*/ 204746 h 2790958"/>
              <a:gd name="connsiteX5" fmla="*/ 3011008 w 5480755"/>
              <a:gd name="connsiteY5" fmla="*/ 210114 h 2790958"/>
              <a:gd name="connsiteX6" fmla="*/ 3510844 w 5480755"/>
              <a:gd name="connsiteY6" fmla="*/ 1348712 h 2790958"/>
              <a:gd name="connsiteX7" fmla="*/ 4013200 w 5480755"/>
              <a:gd name="connsiteY7" fmla="*/ 2212312 h 2790958"/>
              <a:gd name="connsiteX8" fmla="*/ 4526844 w 5480755"/>
              <a:gd name="connsiteY8" fmla="*/ 2686445 h 2790958"/>
              <a:gd name="connsiteX9" fmla="*/ 4916311 w 5480755"/>
              <a:gd name="connsiteY9" fmla="*/ 2788045 h 2790958"/>
              <a:gd name="connsiteX10" fmla="*/ 5480755 w 5480755"/>
              <a:gd name="connsiteY10" fmla="*/ 2771112 h 2790958"/>
              <a:gd name="connsiteX0" fmla="*/ 0 w 5480755"/>
              <a:gd name="connsiteY0" fmla="*/ 2780098 h 2783011"/>
              <a:gd name="connsiteX1" fmla="*/ 970844 w 5480755"/>
              <a:gd name="connsiteY1" fmla="*/ 2650276 h 2783011"/>
              <a:gd name="connsiteX2" fmla="*/ 1535289 w 5480755"/>
              <a:gd name="connsiteY2" fmla="*/ 2085831 h 2783011"/>
              <a:gd name="connsiteX3" fmla="*/ 1957225 w 5480755"/>
              <a:gd name="connsiteY3" fmla="*/ 1306070 h 2783011"/>
              <a:gd name="connsiteX4" fmla="*/ 2542040 w 5480755"/>
              <a:gd name="connsiteY4" fmla="*/ 104466 h 2783011"/>
              <a:gd name="connsiteX5" fmla="*/ 3011008 w 5480755"/>
              <a:gd name="connsiteY5" fmla="*/ 202167 h 2783011"/>
              <a:gd name="connsiteX6" fmla="*/ 3510844 w 5480755"/>
              <a:gd name="connsiteY6" fmla="*/ 1340765 h 2783011"/>
              <a:gd name="connsiteX7" fmla="*/ 4013200 w 5480755"/>
              <a:gd name="connsiteY7" fmla="*/ 2204365 h 2783011"/>
              <a:gd name="connsiteX8" fmla="*/ 4526844 w 5480755"/>
              <a:gd name="connsiteY8" fmla="*/ 2678498 h 2783011"/>
              <a:gd name="connsiteX9" fmla="*/ 4916311 w 5480755"/>
              <a:gd name="connsiteY9" fmla="*/ 2780098 h 2783011"/>
              <a:gd name="connsiteX10" fmla="*/ 5480755 w 5480755"/>
              <a:gd name="connsiteY10" fmla="*/ 2763165 h 2783011"/>
              <a:gd name="connsiteX0" fmla="*/ 0 w 5480755"/>
              <a:gd name="connsiteY0" fmla="*/ 2813670 h 2816583"/>
              <a:gd name="connsiteX1" fmla="*/ 970844 w 5480755"/>
              <a:gd name="connsiteY1" fmla="*/ 2683848 h 2816583"/>
              <a:gd name="connsiteX2" fmla="*/ 1535289 w 5480755"/>
              <a:gd name="connsiteY2" fmla="*/ 2119403 h 2816583"/>
              <a:gd name="connsiteX3" fmla="*/ 1957225 w 5480755"/>
              <a:gd name="connsiteY3" fmla="*/ 1339642 h 2816583"/>
              <a:gd name="connsiteX4" fmla="*/ 2542040 w 5480755"/>
              <a:gd name="connsiteY4" fmla="*/ 138038 h 2816583"/>
              <a:gd name="connsiteX5" fmla="*/ 2975266 w 5480755"/>
              <a:gd name="connsiteY5" fmla="*/ 164255 h 2816583"/>
              <a:gd name="connsiteX6" fmla="*/ 3510844 w 5480755"/>
              <a:gd name="connsiteY6" fmla="*/ 1374337 h 2816583"/>
              <a:gd name="connsiteX7" fmla="*/ 4013200 w 5480755"/>
              <a:gd name="connsiteY7" fmla="*/ 2237937 h 2816583"/>
              <a:gd name="connsiteX8" fmla="*/ 4526844 w 5480755"/>
              <a:gd name="connsiteY8" fmla="*/ 2712070 h 2816583"/>
              <a:gd name="connsiteX9" fmla="*/ 4916311 w 5480755"/>
              <a:gd name="connsiteY9" fmla="*/ 2813670 h 2816583"/>
              <a:gd name="connsiteX10" fmla="*/ 5480755 w 5480755"/>
              <a:gd name="connsiteY10" fmla="*/ 2796737 h 2816583"/>
              <a:gd name="connsiteX0" fmla="*/ 0 w 5480755"/>
              <a:gd name="connsiteY0" fmla="*/ 2804520 h 2807433"/>
              <a:gd name="connsiteX1" fmla="*/ 970844 w 5480755"/>
              <a:gd name="connsiteY1" fmla="*/ 2674698 h 2807433"/>
              <a:gd name="connsiteX2" fmla="*/ 1535289 w 5480755"/>
              <a:gd name="connsiteY2" fmla="*/ 2110253 h 2807433"/>
              <a:gd name="connsiteX3" fmla="*/ 1957225 w 5480755"/>
              <a:gd name="connsiteY3" fmla="*/ 1330492 h 2807433"/>
              <a:gd name="connsiteX4" fmla="*/ 2542040 w 5480755"/>
              <a:gd name="connsiteY4" fmla="*/ 128888 h 2807433"/>
              <a:gd name="connsiteX5" fmla="*/ 2966331 w 5480755"/>
              <a:gd name="connsiteY5" fmla="*/ 172976 h 2807433"/>
              <a:gd name="connsiteX6" fmla="*/ 3510844 w 5480755"/>
              <a:gd name="connsiteY6" fmla="*/ 1365187 h 2807433"/>
              <a:gd name="connsiteX7" fmla="*/ 4013200 w 5480755"/>
              <a:gd name="connsiteY7" fmla="*/ 2228787 h 2807433"/>
              <a:gd name="connsiteX8" fmla="*/ 4526844 w 5480755"/>
              <a:gd name="connsiteY8" fmla="*/ 2702920 h 2807433"/>
              <a:gd name="connsiteX9" fmla="*/ 4916311 w 5480755"/>
              <a:gd name="connsiteY9" fmla="*/ 2804520 h 2807433"/>
              <a:gd name="connsiteX10" fmla="*/ 5480755 w 5480755"/>
              <a:gd name="connsiteY10" fmla="*/ 2787587 h 2807433"/>
              <a:gd name="connsiteX0" fmla="*/ 0 w 5480755"/>
              <a:gd name="connsiteY0" fmla="*/ 2804520 h 2811015"/>
              <a:gd name="connsiteX1" fmla="*/ 970844 w 5480755"/>
              <a:gd name="connsiteY1" fmla="*/ 2674698 h 2811015"/>
              <a:gd name="connsiteX2" fmla="*/ 1535289 w 5480755"/>
              <a:gd name="connsiteY2" fmla="*/ 2110253 h 2811015"/>
              <a:gd name="connsiteX3" fmla="*/ 1957225 w 5480755"/>
              <a:gd name="connsiteY3" fmla="*/ 1330492 h 2811015"/>
              <a:gd name="connsiteX4" fmla="*/ 2542040 w 5480755"/>
              <a:gd name="connsiteY4" fmla="*/ 128888 h 2811015"/>
              <a:gd name="connsiteX5" fmla="*/ 2966331 w 5480755"/>
              <a:gd name="connsiteY5" fmla="*/ 172976 h 2811015"/>
              <a:gd name="connsiteX6" fmla="*/ 3510844 w 5480755"/>
              <a:gd name="connsiteY6" fmla="*/ 1365187 h 2811015"/>
              <a:gd name="connsiteX7" fmla="*/ 4013200 w 5480755"/>
              <a:gd name="connsiteY7" fmla="*/ 2228787 h 2811015"/>
              <a:gd name="connsiteX8" fmla="*/ 4526844 w 5480755"/>
              <a:gd name="connsiteY8" fmla="*/ 2702920 h 2811015"/>
              <a:gd name="connsiteX9" fmla="*/ 4916311 w 5480755"/>
              <a:gd name="connsiteY9" fmla="*/ 2804520 h 2811015"/>
              <a:gd name="connsiteX10" fmla="*/ 5480755 w 5480755"/>
              <a:gd name="connsiteY10" fmla="*/ 2808437 h 2811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80755" h="2811015">
                <a:moveTo>
                  <a:pt x="0" y="2804520"/>
                </a:moveTo>
                <a:cubicBezTo>
                  <a:pt x="357481" y="2797464"/>
                  <a:pt x="714963" y="2790409"/>
                  <a:pt x="970844" y="2674698"/>
                </a:cubicBezTo>
                <a:cubicBezTo>
                  <a:pt x="1226725" y="2558987"/>
                  <a:pt x="1370892" y="2334287"/>
                  <a:pt x="1535289" y="2110253"/>
                </a:cubicBezTo>
                <a:cubicBezTo>
                  <a:pt x="1699686" y="1886219"/>
                  <a:pt x="1789433" y="1660720"/>
                  <a:pt x="1957225" y="1330492"/>
                </a:cubicBezTo>
                <a:cubicBezTo>
                  <a:pt x="2125017" y="1000265"/>
                  <a:pt x="2373856" y="321807"/>
                  <a:pt x="2542040" y="128888"/>
                </a:cubicBezTo>
                <a:cubicBezTo>
                  <a:pt x="2710224" y="-64031"/>
                  <a:pt x="2804864" y="-33074"/>
                  <a:pt x="2966331" y="172976"/>
                </a:cubicBezTo>
                <a:cubicBezTo>
                  <a:pt x="3127798" y="379026"/>
                  <a:pt x="3336366" y="1022552"/>
                  <a:pt x="3510844" y="1365187"/>
                </a:cubicBezTo>
                <a:cubicBezTo>
                  <a:pt x="3685322" y="1707822"/>
                  <a:pt x="3843867" y="2005832"/>
                  <a:pt x="4013200" y="2228787"/>
                </a:cubicBezTo>
                <a:cubicBezTo>
                  <a:pt x="4182533" y="2451742"/>
                  <a:pt x="4376326" y="2606964"/>
                  <a:pt x="4526844" y="2702920"/>
                </a:cubicBezTo>
                <a:cubicBezTo>
                  <a:pt x="4677363" y="2798875"/>
                  <a:pt x="4757326" y="2786934"/>
                  <a:pt x="4916311" y="2804520"/>
                </a:cubicBezTo>
                <a:cubicBezTo>
                  <a:pt x="5075296" y="2822106"/>
                  <a:pt x="5298251" y="2797148"/>
                  <a:pt x="5480755" y="2808437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8" name="TextBox 2047">
                <a:extLst>
                  <a:ext uri="{FF2B5EF4-FFF2-40B4-BE49-F238E27FC236}">
                    <a16:creationId xmlns:a16="http://schemas.microsoft.com/office/drawing/2014/main" id="{BF5D3424-035F-4C51-9077-E7D3B2A6AA59}"/>
                  </a:ext>
                </a:extLst>
              </p:cNvPr>
              <p:cNvSpPr txBox="1"/>
              <p:nvPr/>
            </p:nvSpPr>
            <p:spPr>
              <a:xfrm>
                <a:off x="4326200" y="4513007"/>
                <a:ext cx="91440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48" name="TextBox 2047">
                <a:extLst>
                  <a:ext uri="{FF2B5EF4-FFF2-40B4-BE49-F238E27FC236}">
                    <a16:creationId xmlns:a16="http://schemas.microsoft.com/office/drawing/2014/main" id="{BF5D3424-035F-4C51-9077-E7D3B2A6A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200" y="4513007"/>
                <a:ext cx="914400" cy="396519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8B4845-B3BC-4971-BA42-26814EA7D6D3}"/>
                  </a:ext>
                </a:extLst>
              </p:cNvPr>
              <p:cNvSpPr txBox="1"/>
              <p:nvPr/>
            </p:nvSpPr>
            <p:spPr>
              <a:xfrm>
                <a:off x="1757250" y="4513007"/>
                <a:ext cx="91440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28B4845-B3BC-4971-BA42-26814EA7D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250" y="4513007"/>
                <a:ext cx="914400" cy="396519"/>
              </a:xfrm>
              <a:prstGeom prst="rect">
                <a:avLst/>
              </a:prstGeom>
              <a:blipFill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71977B7-D43B-42C2-A0D3-BC1220F457E3}"/>
                  </a:ext>
                </a:extLst>
              </p:cNvPr>
              <p:cNvSpPr txBox="1"/>
              <p:nvPr/>
            </p:nvSpPr>
            <p:spPr>
              <a:xfrm>
                <a:off x="-811700" y="4513007"/>
                <a:ext cx="91440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71977B7-D43B-42C2-A0D3-BC1220F45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11700" y="4513007"/>
                <a:ext cx="914400" cy="396519"/>
              </a:xfrm>
              <a:prstGeom prst="rect">
                <a:avLst/>
              </a:prstGeom>
              <a:blipFill>
                <a:blip r:embed="rId5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A319229-F412-4E1D-8764-02B97EA00562}"/>
                  </a:ext>
                </a:extLst>
              </p:cNvPr>
              <p:cNvSpPr txBox="1"/>
              <p:nvPr/>
            </p:nvSpPr>
            <p:spPr>
              <a:xfrm>
                <a:off x="6907811" y="4513007"/>
                <a:ext cx="91440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A319229-F412-4E1D-8764-02B97EA00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811" y="4513007"/>
                <a:ext cx="914400" cy="396519"/>
              </a:xfrm>
              <a:prstGeom prst="rect">
                <a:avLst/>
              </a:prstGeom>
              <a:blipFill>
                <a:blip r:embed="rId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EE5956C-CAA4-4CEE-8725-8D47328FD2AF}"/>
                  </a:ext>
                </a:extLst>
              </p:cNvPr>
              <p:cNvSpPr txBox="1"/>
              <p:nvPr/>
            </p:nvSpPr>
            <p:spPr>
              <a:xfrm>
                <a:off x="9476033" y="4513007"/>
                <a:ext cx="91440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CEE5956C-CAA4-4CEE-8725-8D47328FD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033" y="4513007"/>
                <a:ext cx="914400" cy="396519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FEF7538-ACDC-42AA-81C0-D08918958D3C}"/>
                  </a:ext>
                </a:extLst>
              </p:cNvPr>
              <p:cNvSpPr txBox="1"/>
              <p:nvPr/>
            </p:nvSpPr>
            <p:spPr>
              <a:xfrm>
                <a:off x="12072552" y="4513007"/>
                <a:ext cx="914400" cy="396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FEF7538-ACDC-42AA-81C0-D08918958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2552" y="4513007"/>
                <a:ext cx="914400" cy="396519"/>
              </a:xfrm>
              <a:prstGeom prst="rect">
                <a:avLst/>
              </a:prstGeom>
              <a:blipFill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B78391-8FAA-48E3-BFBD-9039D0C444EC}"/>
              </a:ext>
            </a:extLst>
          </p:cNvPr>
          <p:cNvCxnSpPr/>
          <p:nvPr/>
        </p:nvCxnSpPr>
        <p:spPr>
          <a:xfrm>
            <a:off x="-172974" y="5412441"/>
            <a:ext cx="1185846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C84B83-7CCF-461F-8A88-F29E6DF7692B}"/>
                  </a:ext>
                </a:extLst>
              </p:cNvPr>
              <p:cNvSpPr txBox="1"/>
              <p:nvPr/>
            </p:nvSpPr>
            <p:spPr>
              <a:xfrm>
                <a:off x="11137126" y="5526938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𝑇𝑎𝑠𝑘𝑠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6C84B83-7CCF-461F-8A88-F29E6DF76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7126" y="5526938"/>
                <a:ext cx="9144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511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C1097DE-ABDC-4F20-B7BC-E410AFBBCD20}"/>
              </a:ext>
            </a:extLst>
          </p:cNvPr>
          <p:cNvCxnSpPr>
            <a:cxnSpLocks/>
          </p:cNvCxnSpPr>
          <p:nvPr/>
        </p:nvCxnSpPr>
        <p:spPr>
          <a:xfrm>
            <a:off x="6194755" y="1695386"/>
            <a:ext cx="0" cy="451434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F02FE5B-B60F-4555-8051-038EF654466C}"/>
              </a:ext>
            </a:extLst>
          </p:cNvPr>
          <p:cNvSpPr txBox="1"/>
          <p:nvPr/>
        </p:nvSpPr>
        <p:spPr>
          <a:xfrm>
            <a:off x="1903533" y="753652"/>
            <a:ext cx="3610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Meta-Training</a:t>
            </a:r>
            <a:endParaRPr lang="en-CA" sz="2800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7C9687-CB79-42E9-B919-6B3411C38B0F}"/>
              </a:ext>
            </a:extLst>
          </p:cNvPr>
          <p:cNvSpPr txBox="1"/>
          <p:nvPr/>
        </p:nvSpPr>
        <p:spPr>
          <a:xfrm>
            <a:off x="6778676" y="753652"/>
            <a:ext cx="3610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Meta-Testing</a:t>
            </a:r>
            <a:endParaRPr lang="en-CA" sz="2800" b="1" dirty="0">
              <a:latin typeface="+mj-lt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03A64F-08EE-4FFC-B1B1-7F407E78B0CE}"/>
              </a:ext>
            </a:extLst>
          </p:cNvPr>
          <p:cNvCxnSpPr>
            <a:cxnSpLocks/>
          </p:cNvCxnSpPr>
          <p:nvPr/>
        </p:nvCxnSpPr>
        <p:spPr>
          <a:xfrm>
            <a:off x="3888451" y="2257978"/>
            <a:ext cx="0" cy="346370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F181C0-3CA0-4503-8155-F84D7FA3E629}"/>
              </a:ext>
            </a:extLst>
          </p:cNvPr>
          <p:cNvSpPr txBox="1"/>
          <p:nvPr/>
        </p:nvSpPr>
        <p:spPr>
          <a:xfrm>
            <a:off x="685961" y="1695386"/>
            <a:ext cx="235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Meta-Training Training</a:t>
            </a:r>
            <a:endParaRPr lang="en-CA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870406-6A1C-46F2-A8F1-52689A5E3F73}"/>
              </a:ext>
            </a:extLst>
          </p:cNvPr>
          <p:cNvSpPr txBox="1"/>
          <p:nvPr/>
        </p:nvSpPr>
        <p:spPr>
          <a:xfrm>
            <a:off x="3570029" y="1739050"/>
            <a:ext cx="290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Meta-Training </a:t>
            </a:r>
            <a:r>
              <a:rPr lang="en-US" b="1" dirty="0">
                <a:latin typeface="+mj-lt"/>
              </a:rPr>
              <a:t>Testing</a:t>
            </a:r>
            <a:endParaRPr lang="en-CA" b="1" dirty="0">
              <a:latin typeface="+mj-lt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198AFA7-EACA-4F55-ADE4-C80759496F63}"/>
              </a:ext>
            </a:extLst>
          </p:cNvPr>
          <p:cNvCxnSpPr/>
          <p:nvPr/>
        </p:nvCxnSpPr>
        <p:spPr>
          <a:xfrm>
            <a:off x="9834741" y="2257979"/>
            <a:ext cx="0" cy="191489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B104858-EDF1-46D1-BB40-9F0567AF20C3}"/>
              </a:ext>
            </a:extLst>
          </p:cNvPr>
          <p:cNvSpPr txBox="1"/>
          <p:nvPr/>
        </p:nvSpPr>
        <p:spPr>
          <a:xfrm>
            <a:off x="6477161" y="1695386"/>
            <a:ext cx="235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j-lt"/>
              </a:rPr>
              <a:t>Meta-Testing Training</a:t>
            </a:r>
            <a:endParaRPr lang="en-CA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77DB9C-13FA-4C58-8242-EB8C82EF6161}"/>
                  </a:ext>
                </a:extLst>
              </p:cNvPr>
              <p:cNvSpPr txBox="1"/>
              <p:nvPr/>
            </p:nvSpPr>
            <p:spPr>
              <a:xfrm>
                <a:off x="4159884" y="2533728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fr-CA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CA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CA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D77DB9C-13FA-4C58-8242-EB8C82EF6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84" y="2533728"/>
                <a:ext cx="914400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6597ED-4755-4C99-AA01-4ED26CC97F7E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3648997" y="2718394"/>
            <a:ext cx="5108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0980FBE-58A6-49A1-8C9B-179F56DFB4F5}"/>
                  </a:ext>
                </a:extLst>
              </p:cNvPr>
              <p:cNvSpPr/>
              <p:nvPr/>
            </p:nvSpPr>
            <p:spPr>
              <a:xfrm>
                <a:off x="635456" y="2531099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0980FBE-58A6-49A1-8C9B-179F56DFB4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56" y="2531099"/>
                <a:ext cx="46128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D9705-06EA-461C-B48B-F89C3502E067}"/>
                  </a:ext>
                </a:extLst>
              </p:cNvPr>
              <p:cNvSpPr txBox="1"/>
              <p:nvPr/>
            </p:nvSpPr>
            <p:spPr>
              <a:xfrm>
                <a:off x="4159884" y="3353064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fr-CA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CA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CA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CA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B1D9705-06EA-461C-B48B-F89C3502E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884" y="3353064"/>
                <a:ext cx="914400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D4937BB-949F-4E54-B02E-30883B128FFD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3431252" y="3537730"/>
            <a:ext cx="7286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ACBF4CE-E787-43C8-BABF-72899831144D}"/>
                  </a:ext>
                </a:extLst>
              </p:cNvPr>
              <p:cNvSpPr/>
              <p:nvPr/>
            </p:nvSpPr>
            <p:spPr>
              <a:xfrm>
                <a:off x="635456" y="3350435"/>
                <a:ext cx="4612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CA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ACBF4CE-E787-43C8-BABF-7289983114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56" y="3350435"/>
                <a:ext cx="46128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03440BA-6E4E-4B04-9D82-DB52042B5658}"/>
                  </a:ext>
                </a:extLst>
              </p:cNvPr>
              <p:cNvSpPr/>
              <p:nvPr/>
            </p:nvSpPr>
            <p:spPr>
              <a:xfrm>
                <a:off x="711246" y="4169771"/>
                <a:ext cx="3097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b="0" i="1" dirty="0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03440BA-6E4E-4B04-9D82-DB52042B56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46" y="4169771"/>
                <a:ext cx="3097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A003267-87A5-45AB-8045-13BD45DA2599}"/>
                  </a:ext>
                </a:extLst>
              </p:cNvPr>
              <p:cNvSpPr/>
              <p:nvPr/>
            </p:nvSpPr>
            <p:spPr>
              <a:xfrm>
                <a:off x="635456" y="4993519"/>
                <a:ext cx="5234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CA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A003267-87A5-45AB-8045-13BD45DA2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56" y="4993519"/>
                <a:ext cx="5234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Right 28">
            <a:extLst>
              <a:ext uri="{FF2B5EF4-FFF2-40B4-BE49-F238E27FC236}">
                <a16:creationId xmlns:a16="http://schemas.microsoft.com/office/drawing/2014/main" id="{A507E56C-856D-4E99-894D-CFE342A42EA4}"/>
              </a:ext>
            </a:extLst>
          </p:cNvPr>
          <p:cNvSpPr/>
          <p:nvPr/>
        </p:nvSpPr>
        <p:spPr>
          <a:xfrm>
            <a:off x="5826177" y="3028013"/>
            <a:ext cx="844444" cy="322422"/>
          </a:xfrm>
          <a:prstGeom prst="rightArrow">
            <a:avLst>
              <a:gd name="adj1" fmla="val 50000"/>
              <a:gd name="adj2" fmla="val 9029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57DA4B-915C-4741-8331-7AB65FA86013}"/>
                  </a:ext>
                </a:extLst>
              </p:cNvPr>
              <p:cNvSpPr txBox="1"/>
              <p:nvPr/>
            </p:nvSpPr>
            <p:spPr>
              <a:xfrm>
                <a:off x="10139996" y="2533728"/>
                <a:ext cx="914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CA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ℒ</m:t>
                          </m:r>
                          <m:r>
                            <a:rPr lang="fr-CA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CA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fr-CA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fr-CA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057DA4B-915C-4741-8331-7AB65FA86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9996" y="2533728"/>
                <a:ext cx="914400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64EF183-FC71-42D5-8EA1-AB8754AFB356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9411364" y="2718394"/>
            <a:ext cx="7286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64CDEDE-4B2C-44C3-9944-990CDCB99E8B}"/>
                  </a:ext>
                </a:extLst>
              </p:cNvPr>
              <p:cNvSpPr/>
              <p:nvPr/>
            </p:nvSpPr>
            <p:spPr>
              <a:xfrm>
                <a:off x="6615568" y="2531099"/>
                <a:ext cx="5234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r-CA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64CDEDE-4B2C-44C3-9944-990CDCB99E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568" y="2531099"/>
                <a:ext cx="523413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B20CA0A-DCAD-4043-A6E1-F2DB46002FB5}"/>
              </a:ext>
            </a:extLst>
          </p:cNvPr>
          <p:cNvGrpSpPr/>
          <p:nvPr/>
        </p:nvGrpSpPr>
        <p:grpSpPr>
          <a:xfrm>
            <a:off x="1260401" y="2360840"/>
            <a:ext cx="2487662" cy="715108"/>
            <a:chOff x="1260401" y="2360840"/>
            <a:chExt cx="2487662" cy="715108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176D7BD-1FC5-45D8-B9F1-CBBB1C422869}"/>
                </a:ext>
              </a:extLst>
            </p:cNvPr>
            <p:cNvSpPr/>
            <p:nvPr/>
          </p:nvSpPr>
          <p:spPr>
            <a:xfrm>
              <a:off x="1260401" y="2360840"/>
              <a:ext cx="2388596" cy="71510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0C578E2D-8D68-43D6-8B5B-1B8EB7E3BB75}"/>
                    </a:ext>
                  </a:extLst>
                </p:cNvPr>
                <p:cNvSpPr/>
                <p:nvPr/>
              </p:nvSpPr>
              <p:spPr>
                <a:xfrm>
                  <a:off x="1334507" y="2436080"/>
                  <a:ext cx="984212" cy="55937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CA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CA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CA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fr-CA" b="0" i="1" dirty="0" smtClean="0">
                            <a:latin typeface="Cambria Math" panose="02040503050406030204" pitchFamily="18" charset="0"/>
                          </a:rPr>
                          <m:t> …</m:t>
                        </m:r>
                        <m:sSubSup>
                          <m:sSubSupPr>
                            <m:ctrlPr>
                              <a:rPr lang="fr-CA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CA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CA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0C578E2D-8D68-43D6-8B5B-1B8EB7E3BB7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4507" y="2436080"/>
                  <a:ext cx="984212" cy="559370"/>
                </a:xfrm>
                <a:prstGeom prst="roundRect">
                  <a:avLst/>
                </a:prstGeom>
                <a:blipFill>
                  <a:blip r:embed="rId11"/>
                  <a:stretch>
                    <a:fillRect l="-61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E89343D6-5A38-4117-BBFF-B70C34EA411A}"/>
                    </a:ext>
                  </a:extLst>
                </p:cNvPr>
                <p:cNvSpPr/>
                <p:nvPr/>
              </p:nvSpPr>
              <p:spPr>
                <a:xfrm>
                  <a:off x="2236299" y="2489366"/>
                  <a:ext cx="4106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i="1" dirty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E89343D6-5A38-4117-BBFF-B70C34EA41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6299" y="2489366"/>
                  <a:ext cx="410690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BC94E1CD-0162-4BA2-B74C-7C1B11CD3C55}"/>
                    </a:ext>
                  </a:extLst>
                </p:cNvPr>
                <p:cNvSpPr/>
                <p:nvPr/>
              </p:nvSpPr>
              <p:spPr>
                <a:xfrm>
                  <a:off x="2590151" y="2436080"/>
                  <a:ext cx="984212" cy="55937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CA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CA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CA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fr-CA" b="0" i="1" dirty="0" smtClean="0">
                            <a:latin typeface="Cambria Math" panose="02040503050406030204" pitchFamily="18" charset="0"/>
                          </a:rPr>
                          <m:t> …</m:t>
                        </m:r>
                        <m:sSubSup>
                          <m:sSubSupPr>
                            <m:ctrlPr>
                              <a:rPr lang="fr-CA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CA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CA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BC94E1CD-0162-4BA2-B74C-7C1B11CD3C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151" y="2436080"/>
                  <a:ext cx="984212" cy="559370"/>
                </a:xfrm>
                <a:prstGeom prst="roundRect">
                  <a:avLst/>
                </a:prstGeom>
                <a:blipFill>
                  <a:blip r:embed="rId13"/>
                  <a:stretch>
                    <a:fillRect l="-61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0692C2-9233-4333-AFF0-5270C89F7F87}"/>
                </a:ext>
              </a:extLst>
            </p:cNvPr>
            <p:cNvSpPr txBox="1"/>
            <p:nvPr/>
          </p:nvSpPr>
          <p:spPr>
            <a:xfrm>
              <a:off x="1554590" y="2366255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 err="1"/>
                <a:t>task</a:t>
              </a:r>
              <a:endParaRPr lang="en-CA" sz="14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7776C34-D854-4287-8A9C-7069433522BA}"/>
                </a:ext>
              </a:extLst>
            </p:cNvPr>
            <p:cNvSpPr txBox="1"/>
            <p:nvPr/>
          </p:nvSpPr>
          <p:spPr>
            <a:xfrm>
              <a:off x="2833663" y="2366255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 err="1"/>
                <a:t>task</a:t>
              </a:r>
              <a:endParaRPr lang="en-CA" sz="1400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896A1B1-20EE-4CAC-A9C0-F6C6416B8C17}"/>
              </a:ext>
            </a:extLst>
          </p:cNvPr>
          <p:cNvGrpSpPr/>
          <p:nvPr/>
        </p:nvGrpSpPr>
        <p:grpSpPr>
          <a:xfrm>
            <a:off x="1260401" y="3189224"/>
            <a:ext cx="2487662" cy="715108"/>
            <a:chOff x="1260401" y="2360840"/>
            <a:chExt cx="2487662" cy="715108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0225C0E-A6A0-4068-9463-C4AEE57F5825}"/>
                </a:ext>
              </a:extLst>
            </p:cNvPr>
            <p:cNvSpPr/>
            <p:nvPr/>
          </p:nvSpPr>
          <p:spPr>
            <a:xfrm>
              <a:off x="1260401" y="2360840"/>
              <a:ext cx="2388596" cy="71510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6EACA23F-8E48-422C-A221-A4A298EEF44A}"/>
                    </a:ext>
                  </a:extLst>
                </p:cNvPr>
                <p:cNvSpPr/>
                <p:nvPr/>
              </p:nvSpPr>
              <p:spPr>
                <a:xfrm>
                  <a:off x="1334507" y="2436080"/>
                  <a:ext cx="984212" cy="55937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CA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CA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CA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fr-CA" b="0" i="1" dirty="0" smtClean="0">
                            <a:latin typeface="Cambria Math" panose="02040503050406030204" pitchFamily="18" charset="0"/>
                          </a:rPr>
                          <m:t> …</m:t>
                        </m:r>
                        <m:sSubSup>
                          <m:sSubSupPr>
                            <m:ctrlPr>
                              <a:rPr lang="fr-CA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CA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CA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6EACA23F-8E48-422C-A221-A4A298EEF4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4507" y="2436080"/>
                  <a:ext cx="984212" cy="559370"/>
                </a:xfrm>
                <a:prstGeom prst="roundRect">
                  <a:avLst/>
                </a:prstGeom>
                <a:blipFill>
                  <a:blip r:embed="rId14"/>
                  <a:stretch>
                    <a:fillRect l="-61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9F38EF1-606C-4FCB-AAFC-7D65E0D8D7F5}"/>
                    </a:ext>
                  </a:extLst>
                </p:cNvPr>
                <p:cNvSpPr/>
                <p:nvPr/>
              </p:nvSpPr>
              <p:spPr>
                <a:xfrm>
                  <a:off x="2236299" y="2489366"/>
                  <a:ext cx="4106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i="1" dirty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9F38EF1-606C-4FCB-AAFC-7D65E0D8D7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6299" y="2489366"/>
                  <a:ext cx="410690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: Rounded Corners 47">
                  <a:extLst>
                    <a:ext uri="{FF2B5EF4-FFF2-40B4-BE49-F238E27FC236}">
                      <a16:creationId xmlns:a16="http://schemas.microsoft.com/office/drawing/2014/main" id="{CB372C3B-367A-4B67-9847-A7DC0564D2D8}"/>
                    </a:ext>
                  </a:extLst>
                </p:cNvPr>
                <p:cNvSpPr/>
                <p:nvPr/>
              </p:nvSpPr>
              <p:spPr>
                <a:xfrm>
                  <a:off x="2590151" y="2436080"/>
                  <a:ext cx="984212" cy="55937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CA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CA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CA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fr-CA" b="0" i="1" dirty="0" smtClean="0">
                            <a:latin typeface="Cambria Math" panose="02040503050406030204" pitchFamily="18" charset="0"/>
                          </a:rPr>
                          <m:t> …</m:t>
                        </m:r>
                        <m:sSubSup>
                          <m:sSubSupPr>
                            <m:ctrlPr>
                              <a:rPr lang="fr-CA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CA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CA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48" name="Rectangle: Rounded Corners 47">
                  <a:extLst>
                    <a:ext uri="{FF2B5EF4-FFF2-40B4-BE49-F238E27FC236}">
                      <a16:creationId xmlns:a16="http://schemas.microsoft.com/office/drawing/2014/main" id="{CB372C3B-367A-4B67-9847-A7DC0564D2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151" y="2436080"/>
                  <a:ext cx="984212" cy="559370"/>
                </a:xfrm>
                <a:prstGeom prst="roundRect">
                  <a:avLst/>
                </a:prstGeom>
                <a:blipFill>
                  <a:blip r:embed="rId16"/>
                  <a:stretch>
                    <a:fillRect l="-613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873C75-36D0-4B04-AB1A-E2B082E47FDF}"/>
                </a:ext>
              </a:extLst>
            </p:cNvPr>
            <p:cNvSpPr txBox="1"/>
            <p:nvPr/>
          </p:nvSpPr>
          <p:spPr>
            <a:xfrm>
              <a:off x="1554590" y="2366255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 err="1"/>
                <a:t>task</a:t>
              </a:r>
              <a:endParaRPr lang="en-CA" sz="14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9BFC31B-A13C-4A86-A3F5-04258220160E}"/>
                </a:ext>
              </a:extLst>
            </p:cNvPr>
            <p:cNvSpPr txBox="1"/>
            <p:nvPr/>
          </p:nvSpPr>
          <p:spPr>
            <a:xfrm>
              <a:off x="2833663" y="2366255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 err="1"/>
                <a:t>task</a:t>
              </a:r>
              <a:endParaRPr lang="en-CA" sz="14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5DEA8B0-EF2F-4DDF-9849-F800A1AE2000}"/>
              </a:ext>
            </a:extLst>
          </p:cNvPr>
          <p:cNvGrpSpPr/>
          <p:nvPr/>
        </p:nvGrpSpPr>
        <p:grpSpPr>
          <a:xfrm>
            <a:off x="7214348" y="2360840"/>
            <a:ext cx="2487662" cy="715108"/>
            <a:chOff x="1260401" y="2360840"/>
            <a:chExt cx="2487662" cy="715108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8216050F-9D97-4E8F-8A48-D8B96191BB3A}"/>
                </a:ext>
              </a:extLst>
            </p:cNvPr>
            <p:cNvSpPr/>
            <p:nvPr/>
          </p:nvSpPr>
          <p:spPr>
            <a:xfrm>
              <a:off x="1260401" y="2360840"/>
              <a:ext cx="2388596" cy="71510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4B8AABD7-06DB-4722-A1F7-C9EC8A24226C}"/>
                    </a:ext>
                  </a:extLst>
                </p:cNvPr>
                <p:cNvSpPr/>
                <p:nvPr/>
              </p:nvSpPr>
              <p:spPr>
                <a:xfrm>
                  <a:off x="1334507" y="2436080"/>
                  <a:ext cx="984212" cy="55937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CA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CA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fr-CA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fr-CA" b="0" i="1" dirty="0" smtClean="0">
                            <a:latin typeface="Cambria Math" panose="02040503050406030204" pitchFamily="18" charset="0"/>
                          </a:rPr>
                          <m:t> …</m:t>
                        </m:r>
                        <m:sSubSup>
                          <m:sSubSupPr>
                            <m:ctrlPr>
                              <a:rPr lang="fr-CA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CA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fr-CA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4B8AABD7-06DB-4722-A1F7-C9EC8A2422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4507" y="2436080"/>
                  <a:ext cx="984212" cy="559370"/>
                </a:xfrm>
                <a:prstGeom prst="roundRect">
                  <a:avLst/>
                </a:prstGeom>
                <a:blipFill>
                  <a:blip r:embed="rId17"/>
                  <a:stretch>
                    <a:fillRect l="-429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C639BB2-AF3F-40C1-ACDD-0B5E63F85746}"/>
                    </a:ext>
                  </a:extLst>
                </p:cNvPr>
                <p:cNvSpPr/>
                <p:nvPr/>
              </p:nvSpPr>
              <p:spPr>
                <a:xfrm>
                  <a:off x="2236299" y="2489366"/>
                  <a:ext cx="41069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CA" i="1" dirty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2C639BB2-AF3F-40C1-ACDD-0B5E63F857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6299" y="2489366"/>
                  <a:ext cx="410690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ED5AB7DD-D4DF-4BB2-96EB-F398A026B83B}"/>
                    </a:ext>
                  </a:extLst>
                </p:cNvPr>
                <p:cNvSpPr/>
                <p:nvPr/>
              </p:nvSpPr>
              <p:spPr>
                <a:xfrm>
                  <a:off x="2590151" y="2436080"/>
                  <a:ext cx="984212" cy="559370"/>
                </a:xfrm>
                <a:prstGeom prst="round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CA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CA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fr-CA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fr-CA" b="0" i="1" dirty="0" smtClean="0">
                            <a:latin typeface="Cambria Math" panose="02040503050406030204" pitchFamily="18" charset="0"/>
                          </a:rPr>
                          <m:t> …</m:t>
                        </m:r>
                        <m:sSubSup>
                          <m:sSubSupPr>
                            <m:ctrlPr>
                              <a:rPr lang="fr-CA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CA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fr-CA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ED5AB7DD-D4DF-4BB2-96EB-F398A026B83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0151" y="2436080"/>
                  <a:ext cx="984212" cy="559370"/>
                </a:xfrm>
                <a:prstGeom prst="roundRect">
                  <a:avLst/>
                </a:prstGeom>
                <a:blipFill>
                  <a:blip r:embed="rId19"/>
                  <a:stretch>
                    <a:fillRect l="-4294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E789610-B6EC-403F-8854-57FDDD573B52}"/>
                </a:ext>
              </a:extLst>
            </p:cNvPr>
            <p:cNvSpPr txBox="1"/>
            <p:nvPr/>
          </p:nvSpPr>
          <p:spPr>
            <a:xfrm>
              <a:off x="1554590" y="2366255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 err="1"/>
                <a:t>task</a:t>
              </a:r>
              <a:endParaRPr lang="en-CA" sz="1400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918D4AF-3BC3-4C0C-84B6-FB2F402F96E1}"/>
                </a:ext>
              </a:extLst>
            </p:cNvPr>
            <p:cNvSpPr txBox="1"/>
            <p:nvPr/>
          </p:nvSpPr>
          <p:spPr>
            <a:xfrm>
              <a:off x="2833663" y="2366255"/>
              <a:ext cx="914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sz="1400" dirty="0" err="1"/>
                <a:t>task</a:t>
              </a:r>
              <a:endParaRPr lang="en-CA" sz="1400" dirty="0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9301C2C2-958B-4354-9243-A73C4C32B065}"/>
              </a:ext>
            </a:extLst>
          </p:cNvPr>
          <p:cNvSpPr txBox="1"/>
          <p:nvPr/>
        </p:nvSpPr>
        <p:spPr>
          <a:xfrm>
            <a:off x="9734495" y="1695386"/>
            <a:ext cx="2251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Meta-Testing </a:t>
            </a:r>
            <a:r>
              <a:rPr lang="en-US" b="1" dirty="0">
                <a:latin typeface="+mj-lt"/>
              </a:rPr>
              <a:t>Testing</a:t>
            </a:r>
            <a:endParaRPr lang="en-CA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6338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CF9E8B0-830D-4A4F-81F5-4A5E1720407F}"/>
              </a:ext>
            </a:extLst>
          </p:cNvPr>
          <p:cNvGrpSpPr/>
          <p:nvPr/>
        </p:nvGrpSpPr>
        <p:grpSpPr>
          <a:xfrm>
            <a:off x="819015" y="299198"/>
            <a:ext cx="9394337" cy="6212356"/>
            <a:chOff x="819015" y="299198"/>
            <a:chExt cx="9394337" cy="6212356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29A7719A-7938-484E-87CE-EC1B4771C564}"/>
                </a:ext>
              </a:extLst>
            </p:cNvPr>
            <p:cNvCxnSpPr>
              <a:cxnSpLocks/>
            </p:cNvCxnSpPr>
            <p:nvPr/>
          </p:nvCxnSpPr>
          <p:spPr>
            <a:xfrm>
              <a:off x="5649560" y="3839357"/>
              <a:ext cx="65269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9DEC944A-0697-4CCB-8FCC-6F9C1DE88008}"/>
                </a:ext>
              </a:extLst>
            </p:cNvPr>
            <p:cNvCxnSpPr>
              <a:cxnSpLocks/>
            </p:cNvCxnSpPr>
            <p:nvPr/>
          </p:nvCxnSpPr>
          <p:spPr>
            <a:xfrm>
              <a:off x="4315247" y="3839357"/>
              <a:ext cx="65269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D54AFFE-7035-48B1-B8F3-1D0D1A07E973}"/>
                </a:ext>
              </a:extLst>
            </p:cNvPr>
            <p:cNvCxnSpPr>
              <a:cxnSpLocks/>
            </p:cNvCxnSpPr>
            <p:nvPr/>
          </p:nvCxnSpPr>
          <p:spPr>
            <a:xfrm>
              <a:off x="5649560" y="1051314"/>
              <a:ext cx="65269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0A93E8B9-4CAE-4654-9152-FDDAC904BDB1}"/>
                </a:ext>
              </a:extLst>
            </p:cNvPr>
            <p:cNvCxnSpPr>
              <a:cxnSpLocks/>
            </p:cNvCxnSpPr>
            <p:nvPr/>
          </p:nvCxnSpPr>
          <p:spPr>
            <a:xfrm>
              <a:off x="4315247" y="1051314"/>
              <a:ext cx="65269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16DF598-F88E-47B2-AC7F-4A86750580F5}"/>
                </a:ext>
              </a:extLst>
            </p:cNvPr>
            <p:cNvGrpSpPr/>
            <p:nvPr/>
          </p:nvGrpSpPr>
          <p:grpSpPr>
            <a:xfrm>
              <a:off x="7410456" y="2101598"/>
              <a:ext cx="214797" cy="3521677"/>
              <a:chOff x="8201923" y="2905081"/>
              <a:chExt cx="214797" cy="3521677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0AD1AF3-3ED5-4AE0-88D7-FA49FF5472B3}"/>
                  </a:ext>
                </a:extLst>
              </p:cNvPr>
              <p:cNvSpPr/>
              <p:nvPr/>
            </p:nvSpPr>
            <p:spPr>
              <a:xfrm>
                <a:off x="8201923" y="2905081"/>
                <a:ext cx="214797" cy="352167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C0BA085-6B82-48C3-B5FD-D58232C939A2}"/>
                  </a:ext>
                </a:extLst>
              </p:cNvPr>
              <p:cNvSpPr/>
              <p:nvPr/>
            </p:nvSpPr>
            <p:spPr>
              <a:xfrm>
                <a:off x="8261242" y="5832273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396B9BB-7B54-422A-BF73-C058105B136F}"/>
                  </a:ext>
                </a:extLst>
              </p:cNvPr>
              <p:cNvSpPr/>
              <p:nvPr/>
            </p:nvSpPr>
            <p:spPr>
              <a:xfrm>
                <a:off x="8261242" y="5975084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4F577A4-1868-43D9-B9FE-AAFCAAD087E5}"/>
                  </a:ext>
                </a:extLst>
              </p:cNvPr>
              <p:cNvSpPr/>
              <p:nvPr/>
            </p:nvSpPr>
            <p:spPr>
              <a:xfrm>
                <a:off x="8261242" y="6117895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86FCA93-A2F4-435C-A4C7-1CDB82D9E9EF}"/>
                  </a:ext>
                </a:extLst>
              </p:cNvPr>
              <p:cNvSpPr/>
              <p:nvPr/>
            </p:nvSpPr>
            <p:spPr>
              <a:xfrm>
                <a:off x="8261242" y="6260706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EBD6DDC-01A1-48E3-99DF-CA63A0AA9618}"/>
                  </a:ext>
                </a:extLst>
              </p:cNvPr>
              <p:cNvSpPr/>
              <p:nvPr/>
            </p:nvSpPr>
            <p:spPr>
              <a:xfrm>
                <a:off x="8261242" y="5261029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D8BC872-A457-4B1D-8217-CA098B69E4A6}"/>
                  </a:ext>
                </a:extLst>
              </p:cNvPr>
              <p:cNvSpPr/>
              <p:nvPr/>
            </p:nvSpPr>
            <p:spPr>
              <a:xfrm>
                <a:off x="8261242" y="5403840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A881591-13B6-463F-BC7D-CC114760685F}"/>
                  </a:ext>
                </a:extLst>
              </p:cNvPr>
              <p:cNvSpPr/>
              <p:nvPr/>
            </p:nvSpPr>
            <p:spPr>
              <a:xfrm>
                <a:off x="8261242" y="5546651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246E3D4-BD7B-460E-9987-1C8B602E1F23}"/>
                  </a:ext>
                </a:extLst>
              </p:cNvPr>
              <p:cNvSpPr/>
              <p:nvPr/>
            </p:nvSpPr>
            <p:spPr>
              <a:xfrm>
                <a:off x="8261242" y="5689462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38E8673-F390-4B75-8BB2-59EE852A3667}"/>
                  </a:ext>
                </a:extLst>
              </p:cNvPr>
              <p:cNvSpPr/>
              <p:nvPr/>
            </p:nvSpPr>
            <p:spPr>
              <a:xfrm>
                <a:off x="8261242" y="4692254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E09E02D-240E-413E-B14C-249AD6E1C801}"/>
                  </a:ext>
                </a:extLst>
              </p:cNvPr>
              <p:cNvSpPr/>
              <p:nvPr/>
            </p:nvSpPr>
            <p:spPr>
              <a:xfrm>
                <a:off x="8261242" y="4835065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0055DB7-2A20-44F7-A75E-14ABBCABCD72}"/>
                  </a:ext>
                </a:extLst>
              </p:cNvPr>
              <p:cNvSpPr/>
              <p:nvPr/>
            </p:nvSpPr>
            <p:spPr>
              <a:xfrm>
                <a:off x="8261242" y="4977876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CD1D2EC-FDCD-4629-B8BD-62781EF70B22}"/>
                  </a:ext>
                </a:extLst>
              </p:cNvPr>
              <p:cNvSpPr/>
              <p:nvPr/>
            </p:nvSpPr>
            <p:spPr>
              <a:xfrm>
                <a:off x="8261242" y="5120687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B868E43-1499-4C3A-B6B9-E4E279FE3317}"/>
                  </a:ext>
                </a:extLst>
              </p:cNvPr>
              <p:cNvSpPr/>
              <p:nvPr/>
            </p:nvSpPr>
            <p:spPr>
              <a:xfrm>
                <a:off x="8261242" y="4117974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B589045-9111-467A-B47F-4DCE1172CF03}"/>
                  </a:ext>
                </a:extLst>
              </p:cNvPr>
              <p:cNvSpPr/>
              <p:nvPr/>
            </p:nvSpPr>
            <p:spPr>
              <a:xfrm>
                <a:off x="8261242" y="4260785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854DDD8-0F7E-4739-BD4B-A109B79D6106}"/>
                  </a:ext>
                </a:extLst>
              </p:cNvPr>
              <p:cNvSpPr/>
              <p:nvPr/>
            </p:nvSpPr>
            <p:spPr>
              <a:xfrm>
                <a:off x="8261242" y="4403596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A264AED-39DC-4F42-9682-E507AD327BD7}"/>
                  </a:ext>
                </a:extLst>
              </p:cNvPr>
              <p:cNvSpPr/>
              <p:nvPr/>
            </p:nvSpPr>
            <p:spPr>
              <a:xfrm>
                <a:off x="8261242" y="4546407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54B151E-C766-4E11-8A5E-662B009FD923}"/>
                  </a:ext>
                </a:extLst>
              </p:cNvPr>
              <p:cNvSpPr/>
              <p:nvPr/>
            </p:nvSpPr>
            <p:spPr>
              <a:xfrm>
                <a:off x="8261242" y="3545258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AEDE067-1DC9-4DA4-95DE-5E6D5541E2CA}"/>
                  </a:ext>
                </a:extLst>
              </p:cNvPr>
              <p:cNvSpPr/>
              <p:nvPr/>
            </p:nvSpPr>
            <p:spPr>
              <a:xfrm>
                <a:off x="8261242" y="3688069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9E23440-DE86-4E4F-9768-CA5F155C9891}"/>
                  </a:ext>
                </a:extLst>
              </p:cNvPr>
              <p:cNvSpPr/>
              <p:nvPr/>
            </p:nvSpPr>
            <p:spPr>
              <a:xfrm>
                <a:off x="8261242" y="3830880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1D69BAB-CDB0-42B9-B47D-68A677177004}"/>
                  </a:ext>
                </a:extLst>
              </p:cNvPr>
              <p:cNvSpPr/>
              <p:nvPr/>
            </p:nvSpPr>
            <p:spPr>
              <a:xfrm>
                <a:off x="8261242" y="3973691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6C6EC20-41CC-4864-8F20-7DE94245FBBC}"/>
                  </a:ext>
                </a:extLst>
              </p:cNvPr>
              <p:cNvSpPr/>
              <p:nvPr/>
            </p:nvSpPr>
            <p:spPr>
              <a:xfrm>
                <a:off x="8261242" y="2971069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DE4EB2C-DFC7-4464-B03B-F423E891D1EB}"/>
                  </a:ext>
                </a:extLst>
              </p:cNvPr>
              <p:cNvSpPr/>
              <p:nvPr/>
            </p:nvSpPr>
            <p:spPr>
              <a:xfrm>
                <a:off x="8261242" y="3113880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9E18A9F-DEEE-4E7F-96DC-1177754956BD}"/>
                  </a:ext>
                </a:extLst>
              </p:cNvPr>
              <p:cNvSpPr/>
              <p:nvPr/>
            </p:nvSpPr>
            <p:spPr>
              <a:xfrm>
                <a:off x="8261242" y="3256691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CFA4F21-8F6B-45E7-B14C-4F66833A5488}"/>
                  </a:ext>
                </a:extLst>
              </p:cNvPr>
              <p:cNvSpPr/>
              <p:nvPr/>
            </p:nvSpPr>
            <p:spPr>
              <a:xfrm>
                <a:off x="8261242" y="3399502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EAA6027-773C-405C-AEC2-2980AD956374}"/>
                </a:ext>
              </a:extLst>
            </p:cNvPr>
            <p:cNvGrpSpPr/>
            <p:nvPr/>
          </p:nvGrpSpPr>
          <p:grpSpPr>
            <a:xfrm>
              <a:off x="8019361" y="2101598"/>
              <a:ext cx="214797" cy="3521677"/>
              <a:chOff x="8022066" y="2306893"/>
              <a:chExt cx="214797" cy="3521677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30E6340A-65B2-4781-8E1F-085E4260FA14}"/>
                  </a:ext>
                </a:extLst>
              </p:cNvPr>
              <p:cNvSpPr/>
              <p:nvPr/>
            </p:nvSpPr>
            <p:spPr>
              <a:xfrm>
                <a:off x="8022066" y="2306893"/>
                <a:ext cx="214797" cy="352167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9D0F7C8-8D9A-416E-975F-A130E8CC4FCC}"/>
                  </a:ext>
                </a:extLst>
              </p:cNvPr>
              <p:cNvSpPr/>
              <p:nvPr/>
            </p:nvSpPr>
            <p:spPr>
              <a:xfrm>
                <a:off x="8081385" y="5234085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64AEA2DB-CD0F-4377-8BE4-4A4BB7F95B1C}"/>
                  </a:ext>
                </a:extLst>
              </p:cNvPr>
              <p:cNvSpPr/>
              <p:nvPr/>
            </p:nvSpPr>
            <p:spPr>
              <a:xfrm>
                <a:off x="8081385" y="5376896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557A1EB-8260-46EE-A2BC-17B1069CEC38}"/>
                  </a:ext>
                </a:extLst>
              </p:cNvPr>
              <p:cNvSpPr/>
              <p:nvPr/>
            </p:nvSpPr>
            <p:spPr>
              <a:xfrm>
                <a:off x="8081385" y="551970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B2AACC0-8AF6-4566-ADC4-ECC5DEBAE2AA}"/>
                  </a:ext>
                </a:extLst>
              </p:cNvPr>
              <p:cNvSpPr/>
              <p:nvPr/>
            </p:nvSpPr>
            <p:spPr>
              <a:xfrm>
                <a:off x="8081385" y="566251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2ED5657-0528-46CD-9CDF-9A876E3B2617}"/>
                  </a:ext>
                </a:extLst>
              </p:cNvPr>
              <p:cNvSpPr/>
              <p:nvPr/>
            </p:nvSpPr>
            <p:spPr>
              <a:xfrm>
                <a:off x="8081385" y="466284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070BE6A-7A78-42DE-AD72-9D3FE8B85BA0}"/>
                  </a:ext>
                </a:extLst>
              </p:cNvPr>
              <p:cNvSpPr/>
              <p:nvPr/>
            </p:nvSpPr>
            <p:spPr>
              <a:xfrm>
                <a:off x="8081385" y="4805652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1935D36-FF5E-4003-95B7-35D322CE2C62}"/>
                  </a:ext>
                </a:extLst>
              </p:cNvPr>
              <p:cNvSpPr/>
              <p:nvPr/>
            </p:nvSpPr>
            <p:spPr>
              <a:xfrm>
                <a:off x="8081385" y="494846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6408A96-3F51-4BA6-9279-8B52C83B7F4E}"/>
                  </a:ext>
                </a:extLst>
              </p:cNvPr>
              <p:cNvSpPr/>
              <p:nvPr/>
            </p:nvSpPr>
            <p:spPr>
              <a:xfrm>
                <a:off x="8081385" y="5091274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3243B77-9663-4714-B4E0-18D03B53CA46}"/>
                  </a:ext>
                </a:extLst>
              </p:cNvPr>
              <p:cNvSpPr/>
              <p:nvPr/>
            </p:nvSpPr>
            <p:spPr>
              <a:xfrm>
                <a:off x="8081385" y="409406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77DD7BD1-4B14-47F7-9186-B9842B91F46B}"/>
                  </a:ext>
                </a:extLst>
              </p:cNvPr>
              <p:cNvSpPr/>
              <p:nvPr/>
            </p:nvSpPr>
            <p:spPr>
              <a:xfrm>
                <a:off x="8081385" y="423687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823BBC7-24E5-4081-B433-635A2E9CC2DD}"/>
                  </a:ext>
                </a:extLst>
              </p:cNvPr>
              <p:cNvSpPr/>
              <p:nvPr/>
            </p:nvSpPr>
            <p:spPr>
              <a:xfrm>
                <a:off x="8081385" y="437968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27E129E-11A2-4D85-B60E-2C0DB0842F0C}"/>
                  </a:ext>
                </a:extLst>
              </p:cNvPr>
              <p:cNvSpPr/>
              <p:nvPr/>
            </p:nvSpPr>
            <p:spPr>
              <a:xfrm>
                <a:off x="8081385" y="452249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7F113A7-0D66-4E18-9644-F2DDD64AB5D1}"/>
                  </a:ext>
                </a:extLst>
              </p:cNvPr>
              <p:cNvSpPr/>
              <p:nvPr/>
            </p:nvSpPr>
            <p:spPr>
              <a:xfrm>
                <a:off x="8081385" y="3519786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F18170-4537-450B-BB35-1E1D219B1471}"/>
                  </a:ext>
                </a:extLst>
              </p:cNvPr>
              <p:cNvSpPr/>
              <p:nvPr/>
            </p:nvSpPr>
            <p:spPr>
              <a:xfrm>
                <a:off x="8081385" y="366259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D4C95FE-D55A-4CA9-8BC6-38F6905D4B76}"/>
                  </a:ext>
                </a:extLst>
              </p:cNvPr>
              <p:cNvSpPr/>
              <p:nvPr/>
            </p:nvSpPr>
            <p:spPr>
              <a:xfrm>
                <a:off x="8081385" y="380540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E70F462-16D6-463A-9CFD-9A1224F537CF}"/>
                  </a:ext>
                </a:extLst>
              </p:cNvPr>
              <p:cNvSpPr/>
              <p:nvPr/>
            </p:nvSpPr>
            <p:spPr>
              <a:xfrm>
                <a:off x="8081385" y="3948219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AED259D-D9D9-4889-8C18-115AF0511508}"/>
                  </a:ext>
                </a:extLst>
              </p:cNvPr>
              <p:cNvSpPr/>
              <p:nvPr/>
            </p:nvSpPr>
            <p:spPr>
              <a:xfrm>
                <a:off x="8081385" y="294707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8C0ECA1-E716-4F14-BFB5-CF4F15293D80}"/>
                  </a:ext>
                </a:extLst>
              </p:cNvPr>
              <p:cNvSpPr/>
              <p:nvPr/>
            </p:nvSpPr>
            <p:spPr>
              <a:xfrm>
                <a:off x="8081385" y="3089881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A5B0E22-FA49-4046-A7C7-31107EA78433}"/>
                  </a:ext>
                </a:extLst>
              </p:cNvPr>
              <p:cNvSpPr/>
              <p:nvPr/>
            </p:nvSpPr>
            <p:spPr>
              <a:xfrm>
                <a:off x="8081385" y="323269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E08B7FE-6AAD-4648-8854-7DA4A2F2CBAA}"/>
                  </a:ext>
                </a:extLst>
              </p:cNvPr>
              <p:cNvSpPr/>
              <p:nvPr/>
            </p:nvSpPr>
            <p:spPr>
              <a:xfrm>
                <a:off x="8081385" y="3375503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B5375CC-368F-43DD-B0CE-5CC8F4740EA1}"/>
                  </a:ext>
                </a:extLst>
              </p:cNvPr>
              <p:cNvSpPr/>
              <p:nvPr/>
            </p:nvSpPr>
            <p:spPr>
              <a:xfrm>
                <a:off x="8081385" y="237288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C49868A-6421-4D61-AC0A-E562941C21DF}"/>
                  </a:ext>
                </a:extLst>
              </p:cNvPr>
              <p:cNvSpPr/>
              <p:nvPr/>
            </p:nvSpPr>
            <p:spPr>
              <a:xfrm>
                <a:off x="8081385" y="2515692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19A163D-4D88-413A-A85C-C304CF31C818}"/>
                  </a:ext>
                </a:extLst>
              </p:cNvPr>
              <p:cNvSpPr/>
              <p:nvPr/>
            </p:nvSpPr>
            <p:spPr>
              <a:xfrm>
                <a:off x="8081385" y="2658503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F53EB27-AFAD-491C-9BDC-779B1D27E53D}"/>
                  </a:ext>
                </a:extLst>
              </p:cNvPr>
              <p:cNvSpPr/>
              <p:nvPr/>
            </p:nvSpPr>
            <p:spPr>
              <a:xfrm>
                <a:off x="8081385" y="2801314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AA8268F-6A01-4039-B518-C9F87E7095DC}"/>
                </a:ext>
              </a:extLst>
            </p:cNvPr>
            <p:cNvGrpSpPr/>
            <p:nvPr/>
          </p:nvGrpSpPr>
          <p:grpSpPr>
            <a:xfrm>
              <a:off x="2733600" y="3194370"/>
              <a:ext cx="1772238" cy="1336132"/>
              <a:chOff x="2640331" y="3139440"/>
              <a:chExt cx="2322443" cy="175094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32206E2-EECC-4C73-8860-CA5B3F191C2C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C737C44-AE96-4529-A4D2-22BD94EEA7F0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650B6C1-CB93-4028-BF29-1FB8E86E5CE0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8485C3B-3174-4B2A-AFBE-A397E99B3919}"/>
                </a:ext>
              </a:extLst>
            </p:cNvPr>
            <p:cNvGrpSpPr/>
            <p:nvPr/>
          </p:nvGrpSpPr>
          <p:grpSpPr>
            <a:xfrm>
              <a:off x="4967938" y="3499329"/>
              <a:ext cx="872214" cy="726214"/>
              <a:chOff x="2640331" y="3139440"/>
              <a:chExt cx="2322443" cy="1750944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15DAD48-54CD-4137-B067-8DF75C7CDB35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BBCBA99-A591-492C-ACD2-F3B4AB17BDE6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93C6631-6E50-4F81-9938-222E7435E30A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49B477D-051E-4BBD-BD05-09174CD07CEA}"/>
                </a:ext>
              </a:extLst>
            </p:cNvPr>
            <p:cNvGrpSpPr/>
            <p:nvPr/>
          </p:nvGrpSpPr>
          <p:grpSpPr>
            <a:xfrm>
              <a:off x="6302251" y="3620930"/>
              <a:ext cx="496408" cy="483012"/>
              <a:chOff x="2640331" y="3139440"/>
              <a:chExt cx="2322443" cy="1750944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385115E-BDBE-4143-A9B1-E48551CCE8AA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A59CC8E-4BA9-45C4-90C6-DC20E8939F90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8F2AEBC-B717-4249-98B0-F16128BCC3FD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75F33BB-CA8D-4EE8-9F21-037AB505190F}"/>
                </a:ext>
              </a:extLst>
            </p:cNvPr>
            <p:cNvGrpSpPr/>
            <p:nvPr/>
          </p:nvGrpSpPr>
          <p:grpSpPr>
            <a:xfrm>
              <a:off x="2733600" y="299198"/>
              <a:ext cx="1772238" cy="1336132"/>
              <a:chOff x="2640331" y="3139440"/>
              <a:chExt cx="2322443" cy="1750944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AA34AD2-9F93-4DCA-8849-F062EB55D32D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C7E3FAB-89DB-4EA9-8906-4B1EB915DAE6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DB19B18-47C2-48DF-A212-D6F9220DF355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24F362A-3D60-40D3-A356-DC9CE5988044}"/>
                </a:ext>
              </a:extLst>
            </p:cNvPr>
            <p:cNvGrpSpPr/>
            <p:nvPr/>
          </p:nvGrpSpPr>
          <p:grpSpPr>
            <a:xfrm>
              <a:off x="4967938" y="635056"/>
              <a:ext cx="872214" cy="726214"/>
              <a:chOff x="2640331" y="3139440"/>
              <a:chExt cx="2322443" cy="1750944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C43499A-6F03-484D-9A4A-EBE0BA501626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3401ADA-EF4B-49DF-B45F-7232595002BD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5FF6B08-AFFC-45BB-AFE3-2707C95B589A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FBE5FA8-82EA-433B-957F-41C875F3664B}"/>
                </a:ext>
              </a:extLst>
            </p:cNvPr>
            <p:cNvGrpSpPr/>
            <p:nvPr/>
          </p:nvGrpSpPr>
          <p:grpSpPr>
            <a:xfrm>
              <a:off x="6302251" y="767767"/>
              <a:ext cx="496408" cy="483012"/>
              <a:chOff x="2640331" y="3139440"/>
              <a:chExt cx="2322443" cy="1750944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D296AE9F-BC4F-470C-B194-F76685328CAC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DA3C97D-7667-47CC-9FDF-4429D683D666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881C9ED-829F-404D-902C-1C7A8BA47043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0847F0A-7E7F-4594-83EF-194F7598C3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48" t="63273" r="86741" b="17105"/>
            <a:stretch/>
          </p:blipFill>
          <p:spPr>
            <a:xfrm>
              <a:off x="819015" y="1971782"/>
              <a:ext cx="790946" cy="7784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0C0E05E-D1A0-41FE-9F6C-585C80DB54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0341" y="2167587"/>
              <a:ext cx="620115" cy="1337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66AE551-8BF9-414B-A3D8-FA49C82B4EA7}"/>
                </a:ext>
              </a:extLst>
            </p:cNvPr>
            <p:cNvCxnSpPr/>
            <p:nvPr/>
          </p:nvCxnSpPr>
          <p:spPr>
            <a:xfrm>
              <a:off x="6811685" y="4184073"/>
              <a:ext cx="577427" cy="14038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Elbow 100">
              <a:extLst>
                <a:ext uri="{FF2B5EF4-FFF2-40B4-BE49-F238E27FC236}">
                  <a16:creationId xmlns:a16="http://schemas.microsoft.com/office/drawing/2014/main" id="{5B67781B-EBF3-47F6-A849-B6217B8613FE}"/>
                </a:ext>
              </a:extLst>
            </p:cNvPr>
            <p:cNvCxnSpPr>
              <a:stCxn id="94" idx="3"/>
              <a:endCxn id="32" idx="0"/>
            </p:cNvCxnSpPr>
            <p:nvPr/>
          </p:nvCxnSpPr>
          <p:spPr>
            <a:xfrm>
              <a:off x="6798659" y="1051314"/>
              <a:ext cx="1328101" cy="1050284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or: Curved 5">
              <a:extLst>
                <a:ext uri="{FF2B5EF4-FFF2-40B4-BE49-F238E27FC236}">
                  <a16:creationId xmlns:a16="http://schemas.microsoft.com/office/drawing/2014/main" id="{D74D1041-2180-42C0-BBB0-0B42AFE90AE3}"/>
                </a:ext>
              </a:extLst>
            </p:cNvPr>
            <p:cNvCxnSpPr>
              <a:stCxn id="95" idx="3"/>
              <a:endCxn id="84" idx="1"/>
            </p:cNvCxnSpPr>
            <p:nvPr/>
          </p:nvCxnSpPr>
          <p:spPr>
            <a:xfrm flipV="1">
              <a:off x="1609961" y="850969"/>
              <a:ext cx="1123639" cy="1510035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nector: Curved 57">
              <a:extLst>
                <a:ext uri="{FF2B5EF4-FFF2-40B4-BE49-F238E27FC236}">
                  <a16:creationId xmlns:a16="http://schemas.microsoft.com/office/drawing/2014/main" id="{2DA3882A-663D-4F5D-8D0E-3DC7F8AAB33A}"/>
                </a:ext>
              </a:extLst>
            </p:cNvPr>
            <p:cNvCxnSpPr>
              <a:stCxn id="95" idx="3"/>
              <a:endCxn id="60" idx="1"/>
            </p:cNvCxnSpPr>
            <p:nvPr/>
          </p:nvCxnSpPr>
          <p:spPr>
            <a:xfrm>
              <a:off x="1609961" y="2361004"/>
              <a:ext cx="1123639" cy="1385137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AABC094-D0B4-483C-BF31-294CDFABC9E3}"/>
                </a:ext>
              </a:extLst>
            </p:cNvPr>
            <p:cNvCxnSpPr>
              <a:cxnSpLocks/>
              <a:stCxn id="5" idx="3"/>
              <a:endCxn id="32" idx="1"/>
            </p:cNvCxnSpPr>
            <p:nvPr/>
          </p:nvCxnSpPr>
          <p:spPr>
            <a:xfrm>
              <a:off x="7625253" y="3862437"/>
              <a:ext cx="39410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1068B956-796B-477B-8D8B-3F13153B47AB}"/>
                </a:ext>
              </a:extLst>
            </p:cNvPr>
            <p:cNvCxnSpPr>
              <a:cxnSpLocks/>
            </p:cNvCxnSpPr>
            <p:nvPr/>
          </p:nvCxnSpPr>
          <p:spPr>
            <a:xfrm>
              <a:off x="8234158" y="3862437"/>
              <a:ext cx="39410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0096A5A-0C8E-465A-8E40-DE41DCC3F74E}"/>
                </a:ext>
              </a:extLst>
            </p:cNvPr>
            <p:cNvSpPr txBox="1"/>
            <p:nvPr/>
          </p:nvSpPr>
          <p:spPr>
            <a:xfrm rot="18386288">
              <a:off x="6616171" y="3606116"/>
              <a:ext cx="968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reshape</a:t>
              </a:r>
              <a:endParaRPr lang="en-CA" dirty="0"/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AFCDD07C-7885-469B-95AF-B05C28736D31}"/>
                </a:ext>
              </a:extLst>
            </p:cNvPr>
            <p:cNvSpPr/>
            <p:nvPr/>
          </p:nvSpPr>
          <p:spPr>
            <a:xfrm>
              <a:off x="10013452" y="2694778"/>
              <a:ext cx="199900" cy="199898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71124BC-2EFF-4D81-AE1E-63F82A0882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03432" y="2787383"/>
              <a:ext cx="195044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BAC704C-BED5-4E8D-813E-F889C5D2F594}"/>
                </a:ext>
              </a:extLst>
            </p:cNvPr>
            <p:cNvCxnSpPr>
              <a:cxnSpLocks/>
              <a:stCxn id="62" idx="2"/>
            </p:cNvCxnSpPr>
            <p:nvPr/>
          </p:nvCxnSpPr>
          <p:spPr>
            <a:xfrm rot="16200000" flipH="1">
              <a:off x="3121116" y="5145400"/>
              <a:ext cx="1693597" cy="463800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1E358AD2-665D-41B6-BE7F-D491F8616155}"/>
                </a:ext>
              </a:extLst>
            </p:cNvPr>
            <p:cNvGrpSpPr/>
            <p:nvPr/>
          </p:nvGrpSpPr>
          <p:grpSpPr>
            <a:xfrm>
              <a:off x="4201235" y="5946464"/>
              <a:ext cx="1464950" cy="565090"/>
              <a:chOff x="3525604" y="879935"/>
              <a:chExt cx="2089026" cy="805822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B862D83A-507B-4486-9099-199B61E786A3}"/>
                  </a:ext>
                </a:extLst>
              </p:cNvPr>
              <p:cNvGrpSpPr/>
              <p:nvPr/>
            </p:nvGrpSpPr>
            <p:grpSpPr>
              <a:xfrm>
                <a:off x="3525604" y="879935"/>
                <a:ext cx="1093912" cy="805822"/>
                <a:chOff x="2640331" y="3139440"/>
                <a:chExt cx="2170043" cy="1598544"/>
              </a:xfrm>
            </p:grpSpPr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087B7B84-8422-4F84-96BC-9DBBC3C520D9}"/>
                    </a:ext>
                  </a:extLst>
                </p:cNvPr>
                <p:cNvSpPr/>
                <p:nvPr/>
              </p:nvSpPr>
              <p:spPr>
                <a:xfrm>
                  <a:off x="2640331" y="3139440"/>
                  <a:ext cx="2017643" cy="1446144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5DF3541D-5412-41D8-9601-756C62397623}"/>
                    </a:ext>
                  </a:extLst>
                </p:cNvPr>
                <p:cNvSpPr/>
                <p:nvPr/>
              </p:nvSpPr>
              <p:spPr>
                <a:xfrm>
                  <a:off x="2792731" y="3291840"/>
                  <a:ext cx="2017643" cy="1446144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1D15D4DC-EBA0-4C7B-B194-607BEF6C20BA}"/>
                  </a:ext>
                </a:extLst>
              </p:cNvPr>
              <p:cNvGrpSpPr/>
              <p:nvPr/>
            </p:nvGrpSpPr>
            <p:grpSpPr>
              <a:xfrm>
                <a:off x="4619516" y="985824"/>
                <a:ext cx="362862" cy="670868"/>
                <a:chOff x="4809830" y="947412"/>
                <a:chExt cx="362862" cy="670868"/>
              </a:xfrm>
            </p:grpSpPr>
            <p:sp>
              <p:nvSpPr>
                <p:cNvPr id="213" name="Rectangle: Rounded Corners 212">
                  <a:extLst>
                    <a:ext uri="{FF2B5EF4-FFF2-40B4-BE49-F238E27FC236}">
                      <a16:creationId xmlns:a16="http://schemas.microsoft.com/office/drawing/2014/main" id="{A2ECFA35-ACEF-42E1-9010-4DC042DD106F}"/>
                    </a:ext>
                  </a:extLst>
                </p:cNvPr>
                <p:cNvSpPr/>
                <p:nvPr/>
              </p:nvSpPr>
              <p:spPr>
                <a:xfrm>
                  <a:off x="4883863" y="947412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76AD55EB-3FC0-4086-886B-3DBB9BA88216}"/>
                    </a:ext>
                  </a:extLst>
                </p:cNvPr>
                <p:cNvSpPr/>
                <p:nvPr/>
              </p:nvSpPr>
              <p:spPr>
                <a:xfrm>
                  <a:off x="4942936" y="1020304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950F69CC-817A-4C6D-B86C-8F4AA0C20B09}"/>
                    </a:ext>
                  </a:extLst>
                </p:cNvPr>
                <p:cNvSpPr/>
                <p:nvPr/>
              </p:nvSpPr>
              <p:spPr>
                <a:xfrm>
                  <a:off x="4942936" y="1163115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D3668765-3006-417C-85E8-2B983F48C3B3}"/>
                    </a:ext>
                  </a:extLst>
                </p:cNvPr>
                <p:cNvSpPr/>
                <p:nvPr/>
              </p:nvSpPr>
              <p:spPr>
                <a:xfrm>
                  <a:off x="4942936" y="130592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C0AD73BB-94DF-4E7B-A660-E1170A80FB6A}"/>
                    </a:ext>
                  </a:extLst>
                </p:cNvPr>
                <p:cNvSpPr/>
                <p:nvPr/>
              </p:nvSpPr>
              <p:spPr>
                <a:xfrm>
                  <a:off x="4942936" y="144873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218" name="Straight Connector 217">
                  <a:extLst>
                    <a:ext uri="{FF2B5EF4-FFF2-40B4-BE49-F238E27FC236}">
                      <a16:creationId xmlns:a16="http://schemas.microsoft.com/office/drawing/2014/main" id="{ED312A3D-4342-4155-B2AE-7BAEAB7DA7B7}"/>
                    </a:ext>
                  </a:extLst>
                </p:cNvPr>
                <p:cNvCxnSpPr/>
                <p:nvPr/>
              </p:nvCxnSpPr>
              <p:spPr>
                <a:xfrm>
                  <a:off x="4809830" y="1275834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B1A7F314-700F-49C3-9299-10C48A82B9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98660" y="1276475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6" name="Rectangle: Rounded Corners 205">
                <a:extLst>
                  <a:ext uri="{FF2B5EF4-FFF2-40B4-BE49-F238E27FC236}">
                    <a16:creationId xmlns:a16="http://schemas.microsoft.com/office/drawing/2014/main" id="{90537021-F0F2-407C-8AEA-60E3177C8745}"/>
                  </a:ext>
                </a:extLst>
              </p:cNvPr>
              <p:cNvSpPr/>
              <p:nvPr/>
            </p:nvSpPr>
            <p:spPr>
              <a:xfrm>
                <a:off x="4996108" y="98582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D4E969C2-643B-4420-B469-2FD741358AFC}"/>
                  </a:ext>
                </a:extLst>
              </p:cNvPr>
              <p:cNvSpPr/>
              <p:nvPr/>
            </p:nvSpPr>
            <p:spPr>
              <a:xfrm>
                <a:off x="5055181" y="105871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F5E96873-720B-48B0-B84A-51A3E0CB26F4}"/>
                  </a:ext>
                </a:extLst>
              </p:cNvPr>
              <p:cNvSpPr/>
              <p:nvPr/>
            </p:nvSpPr>
            <p:spPr>
              <a:xfrm>
                <a:off x="5055181" y="120152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A43AF7D1-8FC3-47E3-98F9-9C15FCC195FB}"/>
                  </a:ext>
                </a:extLst>
              </p:cNvPr>
              <p:cNvSpPr/>
              <p:nvPr/>
            </p:nvSpPr>
            <p:spPr>
              <a:xfrm>
                <a:off x="5055181" y="134433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2F18FEBB-50A9-46DC-B5F8-D10E560AE94B}"/>
                  </a:ext>
                </a:extLst>
              </p:cNvPr>
              <p:cNvSpPr/>
              <p:nvPr/>
            </p:nvSpPr>
            <p:spPr>
              <a:xfrm>
                <a:off x="5055181" y="148714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48F5F72D-5020-4530-99D5-703EB8D6C4B9}"/>
                  </a:ext>
                </a:extLst>
              </p:cNvPr>
              <p:cNvCxnSpPr/>
              <p:nvPr/>
            </p:nvCxnSpPr>
            <p:spPr>
              <a:xfrm>
                <a:off x="4922075" y="1314246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3CAC12BB-2B59-4D49-AC52-AB0688F066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0905" y="1314887"/>
                <a:ext cx="40372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49BFA65-10D7-4715-89A0-9D94044DEA83}"/>
                </a:ext>
              </a:extLst>
            </p:cNvPr>
            <p:cNvGrpSpPr/>
            <p:nvPr/>
          </p:nvGrpSpPr>
          <p:grpSpPr>
            <a:xfrm>
              <a:off x="5669602" y="5946464"/>
              <a:ext cx="1464950" cy="565090"/>
              <a:chOff x="3525604" y="879935"/>
              <a:chExt cx="2089026" cy="805822"/>
            </a:xfrm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9BAB8279-6B14-41E8-B128-12CBABB1AF77}"/>
                  </a:ext>
                </a:extLst>
              </p:cNvPr>
              <p:cNvGrpSpPr/>
              <p:nvPr/>
            </p:nvGrpSpPr>
            <p:grpSpPr>
              <a:xfrm>
                <a:off x="3525604" y="879935"/>
                <a:ext cx="1093912" cy="805822"/>
                <a:chOff x="2640331" y="3139440"/>
                <a:chExt cx="2170043" cy="1598544"/>
              </a:xfrm>
            </p:grpSpPr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400F33D7-5FA5-495B-8EA1-ED1D78C450D5}"/>
                    </a:ext>
                  </a:extLst>
                </p:cNvPr>
                <p:cNvSpPr/>
                <p:nvPr/>
              </p:nvSpPr>
              <p:spPr>
                <a:xfrm>
                  <a:off x="2640331" y="3139440"/>
                  <a:ext cx="2017643" cy="1446144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4A89F44A-4603-4535-BD75-6790141B264B}"/>
                    </a:ext>
                  </a:extLst>
                </p:cNvPr>
                <p:cNvSpPr/>
                <p:nvPr/>
              </p:nvSpPr>
              <p:spPr>
                <a:xfrm>
                  <a:off x="2792731" y="3291840"/>
                  <a:ext cx="2017643" cy="1446144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2F97969E-DD07-44AD-B502-A88C06F2F1DD}"/>
                  </a:ext>
                </a:extLst>
              </p:cNvPr>
              <p:cNvGrpSpPr/>
              <p:nvPr/>
            </p:nvGrpSpPr>
            <p:grpSpPr>
              <a:xfrm>
                <a:off x="4619516" y="985824"/>
                <a:ext cx="362862" cy="670868"/>
                <a:chOff x="4809830" y="947412"/>
                <a:chExt cx="362862" cy="670868"/>
              </a:xfrm>
            </p:grpSpPr>
            <p:sp>
              <p:nvSpPr>
                <p:cNvPr id="195" name="Rectangle: Rounded Corners 194">
                  <a:extLst>
                    <a:ext uri="{FF2B5EF4-FFF2-40B4-BE49-F238E27FC236}">
                      <a16:creationId xmlns:a16="http://schemas.microsoft.com/office/drawing/2014/main" id="{6E24946C-DF89-44B8-B6EB-CC3D46FB7FBF}"/>
                    </a:ext>
                  </a:extLst>
                </p:cNvPr>
                <p:cNvSpPr/>
                <p:nvPr/>
              </p:nvSpPr>
              <p:spPr>
                <a:xfrm>
                  <a:off x="4883863" y="947412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6FAB9F7A-3597-48FB-8688-EDDBC1946CCF}"/>
                    </a:ext>
                  </a:extLst>
                </p:cNvPr>
                <p:cNvSpPr/>
                <p:nvPr/>
              </p:nvSpPr>
              <p:spPr>
                <a:xfrm>
                  <a:off x="4942936" y="1020304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69355C67-BC53-4EC7-B1DF-E130F4676043}"/>
                    </a:ext>
                  </a:extLst>
                </p:cNvPr>
                <p:cNvSpPr/>
                <p:nvPr/>
              </p:nvSpPr>
              <p:spPr>
                <a:xfrm>
                  <a:off x="4942936" y="1163115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ED8DE432-1648-4053-B206-1205CF3EA9FB}"/>
                    </a:ext>
                  </a:extLst>
                </p:cNvPr>
                <p:cNvSpPr/>
                <p:nvPr/>
              </p:nvSpPr>
              <p:spPr>
                <a:xfrm>
                  <a:off x="4942936" y="130592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F68EAAB6-666B-4CE1-A20E-2AE7FC55E065}"/>
                    </a:ext>
                  </a:extLst>
                </p:cNvPr>
                <p:cNvSpPr/>
                <p:nvPr/>
              </p:nvSpPr>
              <p:spPr>
                <a:xfrm>
                  <a:off x="4942936" y="144873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4D764267-4F43-4CD8-8B99-022918F4C894}"/>
                    </a:ext>
                  </a:extLst>
                </p:cNvPr>
                <p:cNvCxnSpPr/>
                <p:nvPr/>
              </p:nvCxnSpPr>
              <p:spPr>
                <a:xfrm>
                  <a:off x="4809830" y="1275834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8A9F4080-8E65-47D2-970A-A919C48EBF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98660" y="1276475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8" name="Rectangle: Rounded Corners 187">
                <a:extLst>
                  <a:ext uri="{FF2B5EF4-FFF2-40B4-BE49-F238E27FC236}">
                    <a16:creationId xmlns:a16="http://schemas.microsoft.com/office/drawing/2014/main" id="{783D8EA9-1AE3-41AE-B52E-248BEE8FA0CD}"/>
                  </a:ext>
                </a:extLst>
              </p:cNvPr>
              <p:cNvSpPr/>
              <p:nvPr/>
            </p:nvSpPr>
            <p:spPr>
              <a:xfrm>
                <a:off x="4996108" y="98582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8371F4FD-4903-43DB-AC15-FE6EF4FF8DEA}"/>
                  </a:ext>
                </a:extLst>
              </p:cNvPr>
              <p:cNvSpPr/>
              <p:nvPr/>
            </p:nvSpPr>
            <p:spPr>
              <a:xfrm>
                <a:off x="5055181" y="105871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72528AE-FF72-42C4-A670-34D1795AFF74}"/>
                  </a:ext>
                </a:extLst>
              </p:cNvPr>
              <p:cNvSpPr/>
              <p:nvPr/>
            </p:nvSpPr>
            <p:spPr>
              <a:xfrm>
                <a:off x="5055181" y="120152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02BCF88B-B6D9-4D0E-BD62-D4C9736A496C}"/>
                  </a:ext>
                </a:extLst>
              </p:cNvPr>
              <p:cNvSpPr/>
              <p:nvPr/>
            </p:nvSpPr>
            <p:spPr>
              <a:xfrm>
                <a:off x="5055181" y="134433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80C538E7-B8F6-41F6-94F5-CBD1E3470F1B}"/>
                  </a:ext>
                </a:extLst>
              </p:cNvPr>
              <p:cNvSpPr/>
              <p:nvPr/>
            </p:nvSpPr>
            <p:spPr>
              <a:xfrm>
                <a:off x="5055181" y="148714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607F7A5D-869F-400E-BAEE-B34C5EBCA82C}"/>
                  </a:ext>
                </a:extLst>
              </p:cNvPr>
              <p:cNvCxnSpPr/>
              <p:nvPr/>
            </p:nvCxnSpPr>
            <p:spPr>
              <a:xfrm>
                <a:off x="4922075" y="1314246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80D8705-0139-4A1E-AA32-9FD80AB72A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0905" y="1314887"/>
                <a:ext cx="40372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DA9A12EA-5585-4C2F-BE97-18C956FE4FBE}"/>
                </a:ext>
              </a:extLst>
            </p:cNvPr>
            <p:cNvGrpSpPr/>
            <p:nvPr/>
          </p:nvGrpSpPr>
          <p:grpSpPr>
            <a:xfrm>
              <a:off x="7144231" y="5946464"/>
              <a:ext cx="767117" cy="565090"/>
              <a:chOff x="2640331" y="3139440"/>
              <a:chExt cx="2170043" cy="1598544"/>
            </a:xfrm>
            <a:solidFill>
              <a:srgbClr val="7030A0"/>
            </a:solidFill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F619CED5-A130-4D02-A244-2269E0DC7DBB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F1F50F3B-556D-4CAB-AF51-9A86C9092217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77" name="Rectangle: Rounded Corners 176">
              <a:extLst>
                <a:ext uri="{FF2B5EF4-FFF2-40B4-BE49-F238E27FC236}">
                  <a16:creationId xmlns:a16="http://schemas.microsoft.com/office/drawing/2014/main" id="{6897D77C-FB71-4C4D-A02C-BB1FB4429D11}"/>
                </a:ext>
              </a:extLst>
            </p:cNvPr>
            <p:cNvSpPr/>
            <p:nvPr/>
          </p:nvSpPr>
          <p:spPr>
            <a:xfrm>
              <a:off x="7963264" y="6020720"/>
              <a:ext cx="150629" cy="47045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BEAEA5D3-F7F2-424A-8875-E336469C8B6D}"/>
                </a:ext>
              </a:extLst>
            </p:cNvPr>
            <p:cNvSpPr/>
            <p:nvPr/>
          </p:nvSpPr>
          <p:spPr>
            <a:xfrm>
              <a:off x="8004690" y="6071836"/>
              <a:ext cx="67778" cy="6777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8D80DA12-57F8-40E9-83F7-3EAB95B10F74}"/>
                </a:ext>
              </a:extLst>
            </p:cNvPr>
            <p:cNvSpPr/>
            <p:nvPr/>
          </p:nvSpPr>
          <p:spPr>
            <a:xfrm>
              <a:off x="8004690" y="6171984"/>
              <a:ext cx="67778" cy="6777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928C7EB0-4C21-4051-91E2-F35FABB58577}"/>
                </a:ext>
              </a:extLst>
            </p:cNvPr>
            <p:cNvSpPr/>
            <p:nvPr/>
          </p:nvSpPr>
          <p:spPr>
            <a:xfrm>
              <a:off x="8004690" y="6272131"/>
              <a:ext cx="67778" cy="6777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0FC71ED-0549-4E05-8D91-88991FD89B34}"/>
                </a:ext>
              </a:extLst>
            </p:cNvPr>
            <p:cNvSpPr/>
            <p:nvPr/>
          </p:nvSpPr>
          <p:spPr>
            <a:xfrm>
              <a:off x="8004690" y="6372279"/>
              <a:ext cx="67778" cy="6777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A3E5DD7-255B-49F8-94E6-9768313BD066}"/>
                </a:ext>
              </a:extLst>
            </p:cNvPr>
            <p:cNvCxnSpPr/>
            <p:nvPr/>
          </p:nvCxnSpPr>
          <p:spPr>
            <a:xfrm>
              <a:off x="7911348" y="6251029"/>
              <a:ext cx="519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A737BA64-6C79-47EF-ABFA-54005D8DE35B}"/>
                </a:ext>
              </a:extLst>
            </p:cNvPr>
            <p:cNvCxnSpPr>
              <a:cxnSpLocks/>
            </p:cNvCxnSpPr>
            <p:nvPr/>
          </p:nvCxnSpPr>
          <p:spPr>
            <a:xfrm>
              <a:off x="8113893" y="6251478"/>
              <a:ext cx="519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2FCC3644-5512-4210-83C2-5CC111BD077D}"/>
                </a:ext>
              </a:extLst>
            </p:cNvPr>
            <p:cNvSpPr/>
            <p:nvPr/>
          </p:nvSpPr>
          <p:spPr>
            <a:xfrm>
              <a:off x="8175436" y="6020720"/>
              <a:ext cx="150629" cy="47045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8759C698-2544-4440-B01F-D235765D8600}"/>
                </a:ext>
              </a:extLst>
            </p:cNvPr>
            <p:cNvSpPr/>
            <p:nvPr/>
          </p:nvSpPr>
          <p:spPr>
            <a:xfrm>
              <a:off x="8216862" y="6071836"/>
              <a:ext cx="67777" cy="6777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1A0A3D0-8DF2-4C2B-AAD7-2F71A21EA247}"/>
                </a:ext>
              </a:extLst>
            </p:cNvPr>
            <p:cNvSpPr/>
            <p:nvPr/>
          </p:nvSpPr>
          <p:spPr>
            <a:xfrm>
              <a:off x="8216862" y="6171983"/>
              <a:ext cx="67777" cy="6777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27D8685-55E3-4992-AD72-5DBA6FCE5D38}"/>
                </a:ext>
              </a:extLst>
            </p:cNvPr>
            <p:cNvSpPr/>
            <p:nvPr/>
          </p:nvSpPr>
          <p:spPr>
            <a:xfrm>
              <a:off x="8216862" y="6272131"/>
              <a:ext cx="67777" cy="6777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AFEEDE04-65C2-4354-A231-7511ADE941A3}"/>
                </a:ext>
              </a:extLst>
            </p:cNvPr>
            <p:cNvSpPr/>
            <p:nvPr/>
          </p:nvSpPr>
          <p:spPr>
            <a:xfrm>
              <a:off x="8216862" y="6372278"/>
              <a:ext cx="67777" cy="6777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81298EC-D6D1-4247-A42B-A500154EAB5B}"/>
                </a:ext>
              </a:extLst>
            </p:cNvPr>
            <p:cNvCxnSpPr/>
            <p:nvPr/>
          </p:nvCxnSpPr>
          <p:spPr>
            <a:xfrm>
              <a:off x="8123520" y="6251029"/>
              <a:ext cx="519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58">
              <a:extLst>
                <a:ext uri="{FF2B5EF4-FFF2-40B4-BE49-F238E27FC236}">
                  <a16:creationId xmlns:a16="http://schemas.microsoft.com/office/drawing/2014/main" id="{D188D419-D70E-40AC-BA0D-A5CE5FD0D761}"/>
                </a:ext>
              </a:extLst>
            </p:cNvPr>
            <p:cNvCxnSpPr>
              <a:cxnSpLocks/>
              <a:endCxn id="239" idx="2"/>
            </p:cNvCxnSpPr>
            <p:nvPr/>
          </p:nvCxnSpPr>
          <p:spPr>
            <a:xfrm rot="5400000" flipH="1" flipV="1">
              <a:off x="7550242" y="5078137"/>
              <a:ext cx="1949166" cy="397520"/>
            </a:xfrm>
            <a:prstGeom prst="bentConnector3">
              <a:avLst>
                <a:gd name="adj1" fmla="val -216"/>
              </a:avLst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29586661-1117-420A-9EA0-F72562E90583}"/>
                </a:ext>
              </a:extLst>
            </p:cNvPr>
            <p:cNvGrpSpPr/>
            <p:nvPr/>
          </p:nvGrpSpPr>
          <p:grpSpPr>
            <a:xfrm>
              <a:off x="4199815" y="5946464"/>
              <a:ext cx="767117" cy="565090"/>
              <a:chOff x="2640331" y="3139440"/>
              <a:chExt cx="2170043" cy="1598544"/>
            </a:xfrm>
            <a:solidFill>
              <a:srgbClr val="7030A0"/>
            </a:solidFill>
          </p:grpSpPr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659255F7-F380-496C-8E69-5512CB049D78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3523DE2B-F4FC-44C9-B913-A34BD4870B57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68" name="Rectangle: Rounded Corners 167">
              <a:extLst>
                <a:ext uri="{FF2B5EF4-FFF2-40B4-BE49-F238E27FC236}">
                  <a16:creationId xmlns:a16="http://schemas.microsoft.com/office/drawing/2014/main" id="{CD7CD742-CC4A-4B93-B926-C95DD2C81A73}"/>
                </a:ext>
              </a:extLst>
            </p:cNvPr>
            <p:cNvSpPr/>
            <p:nvPr/>
          </p:nvSpPr>
          <p:spPr>
            <a:xfrm>
              <a:off x="5018848" y="6020720"/>
              <a:ext cx="150629" cy="47045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BF65BB41-DC35-4B8D-B49B-1A27B715F594}"/>
                </a:ext>
              </a:extLst>
            </p:cNvPr>
            <p:cNvSpPr/>
            <p:nvPr/>
          </p:nvSpPr>
          <p:spPr>
            <a:xfrm>
              <a:off x="5060274" y="6071836"/>
              <a:ext cx="67778" cy="6777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9A608576-AB2F-41E1-B3BD-A1C13E651D46}"/>
                </a:ext>
              </a:extLst>
            </p:cNvPr>
            <p:cNvSpPr/>
            <p:nvPr/>
          </p:nvSpPr>
          <p:spPr>
            <a:xfrm>
              <a:off x="5060274" y="6171984"/>
              <a:ext cx="67778" cy="6777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E2100FD3-AC5D-4A89-B78C-813374BF9197}"/>
                </a:ext>
              </a:extLst>
            </p:cNvPr>
            <p:cNvSpPr/>
            <p:nvPr/>
          </p:nvSpPr>
          <p:spPr>
            <a:xfrm>
              <a:off x="5060274" y="6272131"/>
              <a:ext cx="67778" cy="6777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E170BAD0-505D-4AB3-B490-8F87F9C10FDC}"/>
                </a:ext>
              </a:extLst>
            </p:cNvPr>
            <p:cNvSpPr/>
            <p:nvPr/>
          </p:nvSpPr>
          <p:spPr>
            <a:xfrm>
              <a:off x="5060274" y="6372279"/>
              <a:ext cx="67778" cy="6777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C980E12-246A-45B1-9A23-0E8485F54C56}"/>
                </a:ext>
              </a:extLst>
            </p:cNvPr>
            <p:cNvCxnSpPr/>
            <p:nvPr/>
          </p:nvCxnSpPr>
          <p:spPr>
            <a:xfrm>
              <a:off x="4966932" y="6251029"/>
              <a:ext cx="519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CC6429DE-CFA1-4624-AF8B-80BBB37BCC65}"/>
                </a:ext>
              </a:extLst>
            </p:cNvPr>
            <p:cNvCxnSpPr>
              <a:cxnSpLocks/>
            </p:cNvCxnSpPr>
            <p:nvPr/>
          </p:nvCxnSpPr>
          <p:spPr>
            <a:xfrm>
              <a:off x="5169477" y="6251478"/>
              <a:ext cx="519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Rectangle: Rounded Corners 142">
              <a:extLst>
                <a:ext uri="{FF2B5EF4-FFF2-40B4-BE49-F238E27FC236}">
                  <a16:creationId xmlns:a16="http://schemas.microsoft.com/office/drawing/2014/main" id="{71DFC6E2-4543-4995-9C9E-93E5DA11BF43}"/>
                </a:ext>
              </a:extLst>
            </p:cNvPr>
            <p:cNvSpPr/>
            <p:nvPr/>
          </p:nvSpPr>
          <p:spPr>
            <a:xfrm>
              <a:off x="5231020" y="6020720"/>
              <a:ext cx="150629" cy="47045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36A38F31-B97B-42BA-9BD1-4E827232F70A}"/>
                </a:ext>
              </a:extLst>
            </p:cNvPr>
            <p:cNvSpPr/>
            <p:nvPr/>
          </p:nvSpPr>
          <p:spPr>
            <a:xfrm>
              <a:off x="5272446" y="6071836"/>
              <a:ext cx="67777" cy="6777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5CA4808-12C2-461E-B63F-9DF25C796BEA}"/>
                </a:ext>
              </a:extLst>
            </p:cNvPr>
            <p:cNvSpPr/>
            <p:nvPr/>
          </p:nvSpPr>
          <p:spPr>
            <a:xfrm>
              <a:off x="5272446" y="6171983"/>
              <a:ext cx="67777" cy="6777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0D9EDA11-7281-4297-9387-33E81CAAAA67}"/>
                </a:ext>
              </a:extLst>
            </p:cNvPr>
            <p:cNvSpPr/>
            <p:nvPr/>
          </p:nvSpPr>
          <p:spPr>
            <a:xfrm>
              <a:off x="5272446" y="6272131"/>
              <a:ext cx="67777" cy="6777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5727CBE-EBCA-436D-8CF6-674C10FE150F}"/>
                </a:ext>
              </a:extLst>
            </p:cNvPr>
            <p:cNvSpPr/>
            <p:nvPr/>
          </p:nvSpPr>
          <p:spPr>
            <a:xfrm>
              <a:off x="5272446" y="6372278"/>
              <a:ext cx="67777" cy="6777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31FAA868-BFFC-4D9A-81DD-FE5278D22B1A}"/>
                </a:ext>
              </a:extLst>
            </p:cNvPr>
            <p:cNvCxnSpPr/>
            <p:nvPr/>
          </p:nvCxnSpPr>
          <p:spPr>
            <a:xfrm>
              <a:off x="5179104" y="6251029"/>
              <a:ext cx="519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CB497A6-B1F3-4235-A981-F0B88BECFFC0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49" y="6251478"/>
              <a:ext cx="283116" cy="0"/>
            </a:xfrm>
            <a:prstGeom prst="line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DD2791AF-54E8-4C78-A66A-80F7E56E61BA}"/>
                </a:ext>
              </a:extLst>
            </p:cNvPr>
            <p:cNvGrpSpPr/>
            <p:nvPr/>
          </p:nvGrpSpPr>
          <p:grpSpPr>
            <a:xfrm>
              <a:off x="5668182" y="5946464"/>
              <a:ext cx="767117" cy="565090"/>
              <a:chOff x="2640331" y="3139440"/>
              <a:chExt cx="2170043" cy="1598544"/>
            </a:xfrm>
            <a:solidFill>
              <a:srgbClr val="7030A0"/>
            </a:solidFill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B1AB7DD4-1380-47E9-BEF4-D1906B44976A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A4162584-564B-4102-B2C4-A5BF752F7C6A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EB4256E7-AB8C-4DBC-B95B-5F3839826401}"/>
                </a:ext>
              </a:extLst>
            </p:cNvPr>
            <p:cNvSpPr/>
            <p:nvPr/>
          </p:nvSpPr>
          <p:spPr>
            <a:xfrm>
              <a:off x="6487215" y="6020720"/>
              <a:ext cx="150629" cy="47045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4C29CC9B-BB1A-4C73-908A-2B8199AC6A96}"/>
                </a:ext>
              </a:extLst>
            </p:cNvPr>
            <p:cNvSpPr/>
            <p:nvPr/>
          </p:nvSpPr>
          <p:spPr>
            <a:xfrm>
              <a:off x="6528641" y="6071836"/>
              <a:ext cx="67778" cy="6777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4FB6E4D8-3D71-4B3C-8071-AC1B066A5D3F}"/>
                </a:ext>
              </a:extLst>
            </p:cNvPr>
            <p:cNvSpPr/>
            <p:nvPr/>
          </p:nvSpPr>
          <p:spPr>
            <a:xfrm>
              <a:off x="6528641" y="6171984"/>
              <a:ext cx="67778" cy="6777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6B9FF6F8-B677-489F-83B6-750660BFFA0E}"/>
                </a:ext>
              </a:extLst>
            </p:cNvPr>
            <p:cNvSpPr/>
            <p:nvPr/>
          </p:nvSpPr>
          <p:spPr>
            <a:xfrm>
              <a:off x="6528641" y="6272131"/>
              <a:ext cx="67778" cy="6777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9B5567E6-05D4-4FC6-81AB-C7B96F2C1D15}"/>
                </a:ext>
              </a:extLst>
            </p:cNvPr>
            <p:cNvSpPr/>
            <p:nvPr/>
          </p:nvSpPr>
          <p:spPr>
            <a:xfrm>
              <a:off x="6528641" y="6372279"/>
              <a:ext cx="67778" cy="6777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0C0BD2D4-7DDC-4651-91FA-A3AB385F73C7}"/>
                </a:ext>
              </a:extLst>
            </p:cNvPr>
            <p:cNvCxnSpPr/>
            <p:nvPr/>
          </p:nvCxnSpPr>
          <p:spPr>
            <a:xfrm>
              <a:off x="6435299" y="6251029"/>
              <a:ext cx="519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E4BC3AF9-5A08-4744-BE84-2A7907298096}"/>
                </a:ext>
              </a:extLst>
            </p:cNvPr>
            <p:cNvCxnSpPr>
              <a:cxnSpLocks/>
            </p:cNvCxnSpPr>
            <p:nvPr/>
          </p:nvCxnSpPr>
          <p:spPr>
            <a:xfrm>
              <a:off x="6637844" y="6251478"/>
              <a:ext cx="519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DA12E7FE-B87D-4AAE-A914-D40F0B056D17}"/>
                </a:ext>
              </a:extLst>
            </p:cNvPr>
            <p:cNvSpPr/>
            <p:nvPr/>
          </p:nvSpPr>
          <p:spPr>
            <a:xfrm>
              <a:off x="6699387" y="6020720"/>
              <a:ext cx="150629" cy="470452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02DB939A-E767-4D0E-960A-143CBE5697A1}"/>
                </a:ext>
              </a:extLst>
            </p:cNvPr>
            <p:cNvSpPr/>
            <p:nvPr/>
          </p:nvSpPr>
          <p:spPr>
            <a:xfrm>
              <a:off x="6740813" y="6071836"/>
              <a:ext cx="67777" cy="6777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5E3D0DB-AAF7-47A7-B53B-815AC168343A}"/>
                </a:ext>
              </a:extLst>
            </p:cNvPr>
            <p:cNvSpPr/>
            <p:nvPr/>
          </p:nvSpPr>
          <p:spPr>
            <a:xfrm>
              <a:off x="6740813" y="6171983"/>
              <a:ext cx="67777" cy="6777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A9DD7A6-17E5-4BED-B8EC-52AD60102315}"/>
                </a:ext>
              </a:extLst>
            </p:cNvPr>
            <p:cNvSpPr/>
            <p:nvPr/>
          </p:nvSpPr>
          <p:spPr>
            <a:xfrm>
              <a:off x="6740813" y="6272131"/>
              <a:ext cx="67777" cy="6777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73DF507-2597-46FA-8BD3-6C11B1B33135}"/>
                </a:ext>
              </a:extLst>
            </p:cNvPr>
            <p:cNvSpPr/>
            <p:nvPr/>
          </p:nvSpPr>
          <p:spPr>
            <a:xfrm>
              <a:off x="6740813" y="6372278"/>
              <a:ext cx="67777" cy="67777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6B84FFC-E568-4FD0-B4D1-0A6D51858FB5}"/>
                </a:ext>
              </a:extLst>
            </p:cNvPr>
            <p:cNvCxnSpPr/>
            <p:nvPr/>
          </p:nvCxnSpPr>
          <p:spPr>
            <a:xfrm>
              <a:off x="6647471" y="6251029"/>
              <a:ext cx="519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5A2FD0C5-7F08-44C2-B387-BC0348292409}"/>
                </a:ext>
              </a:extLst>
            </p:cNvPr>
            <p:cNvCxnSpPr>
              <a:cxnSpLocks/>
            </p:cNvCxnSpPr>
            <p:nvPr/>
          </p:nvCxnSpPr>
          <p:spPr>
            <a:xfrm>
              <a:off x="6850016" y="6251478"/>
              <a:ext cx="283116" cy="0"/>
            </a:xfrm>
            <a:prstGeom prst="line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7FCBE940-2985-4495-B47E-8D81772E7EFF}"/>
                </a:ext>
              </a:extLst>
            </p:cNvPr>
            <p:cNvGrpSpPr/>
            <p:nvPr/>
          </p:nvGrpSpPr>
          <p:grpSpPr>
            <a:xfrm>
              <a:off x="8616186" y="1763796"/>
              <a:ext cx="1191270" cy="4151122"/>
              <a:chOff x="5901059" y="1548341"/>
              <a:chExt cx="1191270" cy="4151122"/>
            </a:xfrm>
          </p:grpSpPr>
          <p:sp>
            <p:nvSpPr>
              <p:cNvPr id="223" name="Rectangle: Rounded Corners 222">
                <a:extLst>
                  <a:ext uri="{FF2B5EF4-FFF2-40B4-BE49-F238E27FC236}">
                    <a16:creationId xmlns:a16="http://schemas.microsoft.com/office/drawing/2014/main" id="{44F4DB1A-8B15-41E5-B486-03226F511729}"/>
                  </a:ext>
                </a:extLst>
              </p:cNvPr>
              <p:cNvSpPr/>
              <p:nvPr/>
            </p:nvSpPr>
            <p:spPr>
              <a:xfrm>
                <a:off x="6877532" y="5028595"/>
                <a:ext cx="214797" cy="6708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45430E69-0242-4C8F-8ED2-F2347689FC24}"/>
                  </a:ext>
                </a:extLst>
              </p:cNvPr>
              <p:cNvSpPr/>
              <p:nvPr/>
            </p:nvSpPr>
            <p:spPr>
              <a:xfrm>
                <a:off x="6936605" y="510148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8F27C995-0DBE-4827-BDE8-5213678BE3E0}"/>
                  </a:ext>
                </a:extLst>
              </p:cNvPr>
              <p:cNvSpPr/>
              <p:nvPr/>
            </p:nvSpPr>
            <p:spPr>
              <a:xfrm>
                <a:off x="6936605" y="524429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19C5832-BCD6-4590-A261-E6B4BC373D2F}"/>
                  </a:ext>
                </a:extLst>
              </p:cNvPr>
              <p:cNvSpPr/>
              <p:nvPr/>
            </p:nvSpPr>
            <p:spPr>
              <a:xfrm>
                <a:off x="6936605" y="5387109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9B988B64-4259-46F2-90AE-B284BC5C568B}"/>
                  </a:ext>
                </a:extLst>
              </p:cNvPr>
              <p:cNvSpPr/>
              <p:nvPr/>
            </p:nvSpPr>
            <p:spPr>
              <a:xfrm>
                <a:off x="6936605" y="5529920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ACE86018-1522-44CA-8607-7E532500A39A}"/>
                  </a:ext>
                </a:extLst>
              </p:cNvPr>
              <p:cNvGrpSpPr/>
              <p:nvPr/>
            </p:nvGrpSpPr>
            <p:grpSpPr>
              <a:xfrm>
                <a:off x="6877532" y="4331277"/>
                <a:ext cx="214797" cy="670868"/>
                <a:chOff x="3435832" y="4478944"/>
                <a:chExt cx="214797" cy="670868"/>
              </a:xfrm>
              <a:solidFill>
                <a:schemeClr val="bg1"/>
              </a:solidFill>
            </p:grpSpPr>
            <p:sp>
              <p:nvSpPr>
                <p:cNvPr id="266" name="Rectangle: Rounded Corners 265">
                  <a:extLst>
                    <a:ext uri="{FF2B5EF4-FFF2-40B4-BE49-F238E27FC236}">
                      <a16:creationId xmlns:a16="http://schemas.microsoft.com/office/drawing/2014/main" id="{F94B4BD0-40F0-4F3E-A832-452135FE0F98}"/>
                    </a:ext>
                  </a:extLst>
                </p:cNvPr>
                <p:cNvSpPr/>
                <p:nvPr/>
              </p:nvSpPr>
              <p:spPr>
                <a:xfrm>
                  <a:off x="3435832" y="447894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6EDB0E07-031F-4CA0-9591-107FD011C161}"/>
                    </a:ext>
                  </a:extLst>
                </p:cNvPr>
                <p:cNvSpPr/>
                <p:nvPr/>
              </p:nvSpPr>
              <p:spPr>
                <a:xfrm>
                  <a:off x="3494905" y="4551836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2C4D4C86-11A9-41EF-8FA0-994B523A192F}"/>
                    </a:ext>
                  </a:extLst>
                </p:cNvPr>
                <p:cNvSpPr/>
                <p:nvPr/>
              </p:nvSpPr>
              <p:spPr>
                <a:xfrm>
                  <a:off x="3494905" y="4694647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69" name="Oval 268">
                  <a:extLst>
                    <a:ext uri="{FF2B5EF4-FFF2-40B4-BE49-F238E27FC236}">
                      <a16:creationId xmlns:a16="http://schemas.microsoft.com/office/drawing/2014/main" id="{F8303D12-91B6-45D1-B6F1-29D9AD2E8349}"/>
                    </a:ext>
                  </a:extLst>
                </p:cNvPr>
                <p:cNvSpPr/>
                <p:nvPr/>
              </p:nvSpPr>
              <p:spPr>
                <a:xfrm>
                  <a:off x="3494905" y="4837458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70" name="Oval 269">
                  <a:extLst>
                    <a:ext uri="{FF2B5EF4-FFF2-40B4-BE49-F238E27FC236}">
                      <a16:creationId xmlns:a16="http://schemas.microsoft.com/office/drawing/2014/main" id="{93C5CA60-2510-4D0D-9D23-9A49D4CFA0B5}"/>
                    </a:ext>
                  </a:extLst>
                </p:cNvPr>
                <p:cNvSpPr/>
                <p:nvPr/>
              </p:nvSpPr>
              <p:spPr>
                <a:xfrm>
                  <a:off x="3494905" y="4980269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B5ECFD5A-2922-4ECB-A159-FC11BCEFDE25}"/>
                  </a:ext>
                </a:extLst>
              </p:cNvPr>
              <p:cNvGrpSpPr/>
              <p:nvPr/>
            </p:nvGrpSpPr>
            <p:grpSpPr>
              <a:xfrm>
                <a:off x="6877532" y="3631693"/>
                <a:ext cx="214797" cy="670868"/>
                <a:chOff x="3435832" y="4478944"/>
                <a:chExt cx="214797" cy="670868"/>
              </a:xfrm>
              <a:solidFill>
                <a:schemeClr val="bg1"/>
              </a:solidFill>
            </p:grpSpPr>
            <p:sp>
              <p:nvSpPr>
                <p:cNvPr id="261" name="Rectangle: Rounded Corners 260">
                  <a:extLst>
                    <a:ext uri="{FF2B5EF4-FFF2-40B4-BE49-F238E27FC236}">
                      <a16:creationId xmlns:a16="http://schemas.microsoft.com/office/drawing/2014/main" id="{92ACA8DA-F61D-4729-8A60-AD5D7AC9E195}"/>
                    </a:ext>
                  </a:extLst>
                </p:cNvPr>
                <p:cNvSpPr/>
                <p:nvPr/>
              </p:nvSpPr>
              <p:spPr>
                <a:xfrm>
                  <a:off x="3435832" y="447894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62" name="Oval 261">
                  <a:extLst>
                    <a:ext uri="{FF2B5EF4-FFF2-40B4-BE49-F238E27FC236}">
                      <a16:creationId xmlns:a16="http://schemas.microsoft.com/office/drawing/2014/main" id="{839EDC29-2CB6-468B-9DEC-29E0ADA53E48}"/>
                    </a:ext>
                  </a:extLst>
                </p:cNvPr>
                <p:cNvSpPr/>
                <p:nvPr/>
              </p:nvSpPr>
              <p:spPr>
                <a:xfrm>
                  <a:off x="3494905" y="4551836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D5A095E9-0756-4670-AEB0-1584E410162B}"/>
                    </a:ext>
                  </a:extLst>
                </p:cNvPr>
                <p:cNvSpPr/>
                <p:nvPr/>
              </p:nvSpPr>
              <p:spPr>
                <a:xfrm>
                  <a:off x="3494905" y="4694647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64" name="Oval 263">
                  <a:extLst>
                    <a:ext uri="{FF2B5EF4-FFF2-40B4-BE49-F238E27FC236}">
                      <a16:creationId xmlns:a16="http://schemas.microsoft.com/office/drawing/2014/main" id="{DB2E211A-2682-43B5-8880-2D777E011ADE}"/>
                    </a:ext>
                  </a:extLst>
                </p:cNvPr>
                <p:cNvSpPr/>
                <p:nvPr/>
              </p:nvSpPr>
              <p:spPr>
                <a:xfrm>
                  <a:off x="3494905" y="4837458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2E1C1D5B-8D93-4D76-9026-D618407772BE}"/>
                    </a:ext>
                  </a:extLst>
                </p:cNvPr>
                <p:cNvSpPr/>
                <p:nvPr/>
              </p:nvSpPr>
              <p:spPr>
                <a:xfrm>
                  <a:off x="3494905" y="4980269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BB5AC370-A5D7-4B56-ACB5-801CAEA9F5EA}"/>
                  </a:ext>
                </a:extLst>
              </p:cNvPr>
              <p:cNvGrpSpPr/>
              <p:nvPr/>
            </p:nvGrpSpPr>
            <p:grpSpPr>
              <a:xfrm>
                <a:off x="6877532" y="2936196"/>
                <a:ext cx="214797" cy="670868"/>
                <a:chOff x="3435832" y="4478944"/>
                <a:chExt cx="214797" cy="670868"/>
              </a:xfrm>
              <a:solidFill>
                <a:schemeClr val="bg1"/>
              </a:solidFill>
            </p:grpSpPr>
            <p:sp>
              <p:nvSpPr>
                <p:cNvPr id="256" name="Rectangle: Rounded Corners 255">
                  <a:extLst>
                    <a:ext uri="{FF2B5EF4-FFF2-40B4-BE49-F238E27FC236}">
                      <a16:creationId xmlns:a16="http://schemas.microsoft.com/office/drawing/2014/main" id="{2A21B1BB-0B63-44F4-B89B-F43E314FD0A5}"/>
                    </a:ext>
                  </a:extLst>
                </p:cNvPr>
                <p:cNvSpPr/>
                <p:nvPr/>
              </p:nvSpPr>
              <p:spPr>
                <a:xfrm>
                  <a:off x="3435832" y="447894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18A0142B-C93C-462F-9675-B0836969A93C}"/>
                    </a:ext>
                  </a:extLst>
                </p:cNvPr>
                <p:cNvSpPr/>
                <p:nvPr/>
              </p:nvSpPr>
              <p:spPr>
                <a:xfrm>
                  <a:off x="3494905" y="4551836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7CA5DAFD-958C-453F-A603-D3BD998C9C53}"/>
                    </a:ext>
                  </a:extLst>
                </p:cNvPr>
                <p:cNvSpPr/>
                <p:nvPr/>
              </p:nvSpPr>
              <p:spPr>
                <a:xfrm>
                  <a:off x="3494905" y="4694647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59" name="Oval 258">
                  <a:extLst>
                    <a:ext uri="{FF2B5EF4-FFF2-40B4-BE49-F238E27FC236}">
                      <a16:creationId xmlns:a16="http://schemas.microsoft.com/office/drawing/2014/main" id="{9434E6A5-5C52-434F-8293-DA6247792C6A}"/>
                    </a:ext>
                  </a:extLst>
                </p:cNvPr>
                <p:cNvSpPr/>
                <p:nvPr/>
              </p:nvSpPr>
              <p:spPr>
                <a:xfrm>
                  <a:off x="3494905" y="4837458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948B6EB9-9409-4853-81B6-30ABC900F360}"/>
                    </a:ext>
                  </a:extLst>
                </p:cNvPr>
                <p:cNvSpPr/>
                <p:nvPr/>
              </p:nvSpPr>
              <p:spPr>
                <a:xfrm>
                  <a:off x="3494905" y="4980269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31" name="Group 230">
                <a:extLst>
                  <a:ext uri="{FF2B5EF4-FFF2-40B4-BE49-F238E27FC236}">
                    <a16:creationId xmlns:a16="http://schemas.microsoft.com/office/drawing/2014/main" id="{ADDE6C01-E4E8-48D5-BDBA-1D061E07920A}"/>
                  </a:ext>
                </a:extLst>
              </p:cNvPr>
              <p:cNvGrpSpPr/>
              <p:nvPr/>
            </p:nvGrpSpPr>
            <p:grpSpPr>
              <a:xfrm>
                <a:off x="6877532" y="2243838"/>
                <a:ext cx="214797" cy="670868"/>
                <a:chOff x="3435832" y="4478944"/>
                <a:chExt cx="214797" cy="670868"/>
              </a:xfrm>
            </p:grpSpPr>
            <p:sp>
              <p:nvSpPr>
                <p:cNvPr id="251" name="Rectangle: Rounded Corners 250">
                  <a:extLst>
                    <a:ext uri="{FF2B5EF4-FFF2-40B4-BE49-F238E27FC236}">
                      <a16:creationId xmlns:a16="http://schemas.microsoft.com/office/drawing/2014/main" id="{CBA750EE-4405-4F94-8B4B-19162B2202C1}"/>
                    </a:ext>
                  </a:extLst>
                </p:cNvPr>
                <p:cNvSpPr/>
                <p:nvPr/>
              </p:nvSpPr>
              <p:spPr>
                <a:xfrm>
                  <a:off x="3435832" y="447894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067BEA23-A87E-42D3-9FE2-1C6747A312BE}"/>
                    </a:ext>
                  </a:extLst>
                </p:cNvPr>
                <p:cNvSpPr/>
                <p:nvPr/>
              </p:nvSpPr>
              <p:spPr>
                <a:xfrm>
                  <a:off x="3494905" y="455183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A56D3360-858B-4553-AA83-2BFEDD1B900C}"/>
                    </a:ext>
                  </a:extLst>
                </p:cNvPr>
                <p:cNvSpPr/>
                <p:nvPr/>
              </p:nvSpPr>
              <p:spPr>
                <a:xfrm>
                  <a:off x="3494905" y="469464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3B0E1D0F-51C7-4157-9BA7-98A75396FEC2}"/>
                    </a:ext>
                  </a:extLst>
                </p:cNvPr>
                <p:cNvSpPr/>
                <p:nvPr/>
              </p:nvSpPr>
              <p:spPr>
                <a:xfrm>
                  <a:off x="3494905" y="483745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55" name="Oval 254">
                  <a:extLst>
                    <a:ext uri="{FF2B5EF4-FFF2-40B4-BE49-F238E27FC236}">
                      <a16:creationId xmlns:a16="http://schemas.microsoft.com/office/drawing/2014/main" id="{71C6A00D-E0B3-4551-B966-F48743F98CB4}"/>
                    </a:ext>
                  </a:extLst>
                </p:cNvPr>
                <p:cNvSpPr/>
                <p:nvPr/>
              </p:nvSpPr>
              <p:spPr>
                <a:xfrm>
                  <a:off x="3494905" y="498026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382AF807-A79C-40ED-AFC9-EA6ACE138641}"/>
                  </a:ext>
                </a:extLst>
              </p:cNvPr>
              <p:cNvGrpSpPr/>
              <p:nvPr/>
            </p:nvGrpSpPr>
            <p:grpSpPr>
              <a:xfrm>
                <a:off x="6877532" y="1548341"/>
                <a:ext cx="214797" cy="670868"/>
                <a:chOff x="3435832" y="4478944"/>
                <a:chExt cx="214797" cy="670868"/>
              </a:xfrm>
              <a:solidFill>
                <a:schemeClr val="bg1"/>
              </a:solidFill>
            </p:grpSpPr>
            <p:sp>
              <p:nvSpPr>
                <p:cNvPr id="246" name="Rectangle: Rounded Corners 245">
                  <a:extLst>
                    <a:ext uri="{FF2B5EF4-FFF2-40B4-BE49-F238E27FC236}">
                      <a16:creationId xmlns:a16="http://schemas.microsoft.com/office/drawing/2014/main" id="{A16401FE-F48A-4B52-8AE4-61DB1A30594D}"/>
                    </a:ext>
                  </a:extLst>
                </p:cNvPr>
                <p:cNvSpPr/>
                <p:nvPr/>
              </p:nvSpPr>
              <p:spPr>
                <a:xfrm>
                  <a:off x="3435832" y="447894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E581A643-A642-4DBD-BFA7-4E46933F9E06}"/>
                    </a:ext>
                  </a:extLst>
                </p:cNvPr>
                <p:cNvSpPr/>
                <p:nvPr/>
              </p:nvSpPr>
              <p:spPr>
                <a:xfrm>
                  <a:off x="3494905" y="4551836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01AA966E-EABE-4742-939C-4A957B41226B}"/>
                    </a:ext>
                  </a:extLst>
                </p:cNvPr>
                <p:cNvSpPr/>
                <p:nvPr/>
              </p:nvSpPr>
              <p:spPr>
                <a:xfrm>
                  <a:off x="3494905" y="4694647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49" name="Oval 248">
                  <a:extLst>
                    <a:ext uri="{FF2B5EF4-FFF2-40B4-BE49-F238E27FC236}">
                      <a16:creationId xmlns:a16="http://schemas.microsoft.com/office/drawing/2014/main" id="{E02740EC-4715-471A-941A-2971CDEDB44E}"/>
                    </a:ext>
                  </a:extLst>
                </p:cNvPr>
                <p:cNvSpPr/>
                <p:nvPr/>
              </p:nvSpPr>
              <p:spPr>
                <a:xfrm>
                  <a:off x="3494905" y="4837458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22E32FE3-50B7-4A33-81B9-BE022BFB9962}"/>
                    </a:ext>
                  </a:extLst>
                </p:cNvPr>
                <p:cNvSpPr/>
                <p:nvPr/>
              </p:nvSpPr>
              <p:spPr>
                <a:xfrm>
                  <a:off x="3494905" y="4980269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cxnSp>
            <p:nvCxnSpPr>
              <p:cNvPr id="233" name="Connector: Curved 232">
                <a:extLst>
                  <a:ext uri="{FF2B5EF4-FFF2-40B4-BE49-F238E27FC236}">
                    <a16:creationId xmlns:a16="http://schemas.microsoft.com/office/drawing/2014/main" id="{A770DC48-ED00-4239-AE85-D27D3854438F}"/>
                  </a:ext>
                </a:extLst>
              </p:cNvPr>
              <p:cNvCxnSpPr>
                <a:cxnSpLocks/>
                <a:endCxn id="246" idx="1"/>
              </p:cNvCxnSpPr>
              <p:nvPr/>
            </p:nvCxnSpPr>
            <p:spPr>
              <a:xfrm flipV="1">
                <a:off x="6115856" y="1883775"/>
                <a:ext cx="761676" cy="1740128"/>
              </a:xfrm>
              <a:prstGeom prst="curvedConnector3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Connector: Curved 233">
                <a:extLst>
                  <a:ext uri="{FF2B5EF4-FFF2-40B4-BE49-F238E27FC236}">
                    <a16:creationId xmlns:a16="http://schemas.microsoft.com/office/drawing/2014/main" id="{5DD5CDF7-D83F-4E9A-B157-2BFFCE6A5C95}"/>
                  </a:ext>
                </a:extLst>
              </p:cNvPr>
              <p:cNvCxnSpPr>
                <a:cxnSpLocks/>
                <a:endCxn id="251" idx="1"/>
              </p:cNvCxnSpPr>
              <p:nvPr/>
            </p:nvCxnSpPr>
            <p:spPr>
              <a:xfrm flipV="1">
                <a:off x="6115856" y="2579272"/>
                <a:ext cx="761676" cy="1044631"/>
              </a:xfrm>
              <a:prstGeom prst="curvedConnector3">
                <a:avLst>
                  <a:gd name="adj1" fmla="val 63772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5" name="Connector: Curved 234">
                <a:extLst>
                  <a:ext uri="{FF2B5EF4-FFF2-40B4-BE49-F238E27FC236}">
                    <a16:creationId xmlns:a16="http://schemas.microsoft.com/office/drawing/2014/main" id="{11745E96-BEAF-4D84-9BBB-9AD1A88B17BB}"/>
                  </a:ext>
                </a:extLst>
              </p:cNvPr>
              <p:cNvCxnSpPr>
                <a:cxnSpLocks/>
                <a:endCxn id="256" idx="1"/>
              </p:cNvCxnSpPr>
              <p:nvPr/>
            </p:nvCxnSpPr>
            <p:spPr>
              <a:xfrm flipV="1">
                <a:off x="6115856" y="3271630"/>
                <a:ext cx="761676" cy="352273"/>
              </a:xfrm>
              <a:prstGeom prst="curvedConnector3">
                <a:avLst>
                  <a:gd name="adj1" fmla="val 72510"/>
                </a:avLst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6" name="Connector: Curved 235">
                <a:extLst>
                  <a:ext uri="{FF2B5EF4-FFF2-40B4-BE49-F238E27FC236}">
                    <a16:creationId xmlns:a16="http://schemas.microsoft.com/office/drawing/2014/main" id="{4324B090-99AA-4F1B-AB8F-34521D64B060}"/>
                  </a:ext>
                </a:extLst>
              </p:cNvPr>
              <p:cNvCxnSpPr>
                <a:cxnSpLocks/>
                <a:endCxn id="223" idx="1"/>
              </p:cNvCxnSpPr>
              <p:nvPr/>
            </p:nvCxnSpPr>
            <p:spPr>
              <a:xfrm>
                <a:off x="6115856" y="3623903"/>
                <a:ext cx="761676" cy="1740126"/>
              </a:xfrm>
              <a:prstGeom prst="curvedConnector3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Connector: Curved 236">
                <a:extLst>
                  <a:ext uri="{FF2B5EF4-FFF2-40B4-BE49-F238E27FC236}">
                    <a16:creationId xmlns:a16="http://schemas.microsoft.com/office/drawing/2014/main" id="{4DA66B4A-7E96-46EF-8F15-C34E0F9835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5856" y="3631693"/>
                <a:ext cx="761676" cy="1044631"/>
              </a:xfrm>
              <a:prstGeom prst="curvedConnector3">
                <a:avLst>
                  <a:gd name="adj1" fmla="val 65906"/>
                </a:avLst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8" name="Connector: Curved 237">
                <a:extLst>
                  <a:ext uri="{FF2B5EF4-FFF2-40B4-BE49-F238E27FC236}">
                    <a16:creationId xmlns:a16="http://schemas.microsoft.com/office/drawing/2014/main" id="{30987A49-F2EC-4610-A4D5-B6CEC5296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5856" y="3631693"/>
                <a:ext cx="761676" cy="352273"/>
              </a:xfrm>
              <a:prstGeom prst="curvedConnector3">
                <a:avLst>
                  <a:gd name="adj1" fmla="val 72510"/>
                </a:avLst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9" name="Rectangle: Rounded Corners 238">
                <a:extLst>
                  <a:ext uri="{FF2B5EF4-FFF2-40B4-BE49-F238E27FC236}">
                    <a16:creationId xmlns:a16="http://schemas.microsoft.com/office/drawing/2014/main" id="{3772567B-A75D-4DCD-BCD7-96FC11475B70}"/>
                  </a:ext>
                </a:extLst>
              </p:cNvPr>
              <p:cNvSpPr/>
              <p:nvPr/>
            </p:nvSpPr>
            <p:spPr>
              <a:xfrm>
                <a:off x="5901059" y="3160947"/>
                <a:ext cx="214797" cy="9259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242FCA5B-4208-48AC-83A1-E6C07BC8DBD1}"/>
                  </a:ext>
                </a:extLst>
              </p:cNvPr>
              <p:cNvSpPr/>
              <p:nvPr/>
            </p:nvSpPr>
            <p:spPr>
              <a:xfrm>
                <a:off x="5960132" y="3218550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36A07DD4-D5DD-4C23-AC25-CBF650ABEA78}"/>
                  </a:ext>
                </a:extLst>
              </p:cNvPr>
              <p:cNvSpPr/>
              <p:nvPr/>
            </p:nvSpPr>
            <p:spPr>
              <a:xfrm>
                <a:off x="5960132" y="336136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4FE5AA6B-3E7A-43E0-B838-5D9C1CDBA36E}"/>
                  </a:ext>
                </a:extLst>
              </p:cNvPr>
              <p:cNvSpPr/>
              <p:nvPr/>
            </p:nvSpPr>
            <p:spPr>
              <a:xfrm>
                <a:off x="5960132" y="3504172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363CF808-6411-4473-9CDA-DDC74A184517}"/>
                  </a:ext>
                </a:extLst>
              </p:cNvPr>
              <p:cNvSpPr/>
              <p:nvPr/>
            </p:nvSpPr>
            <p:spPr>
              <a:xfrm>
                <a:off x="5960132" y="3646983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6258D128-BF8E-479B-8719-530FF1583857}"/>
                  </a:ext>
                </a:extLst>
              </p:cNvPr>
              <p:cNvSpPr/>
              <p:nvPr/>
            </p:nvSpPr>
            <p:spPr>
              <a:xfrm>
                <a:off x="5960132" y="3789794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1E99B3A1-D11C-4CCA-9846-FFB5735EF592}"/>
                  </a:ext>
                </a:extLst>
              </p:cNvPr>
              <p:cNvSpPr/>
              <p:nvPr/>
            </p:nvSpPr>
            <p:spPr>
              <a:xfrm>
                <a:off x="5960132" y="3932605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2458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3B6FB-748A-4A70-AAAD-C56751424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C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7FEB63-EAC1-4A97-A6BC-0E31770FDBD0}"/>
              </a:ext>
            </a:extLst>
          </p:cNvPr>
          <p:cNvCxnSpPr>
            <a:cxnSpLocks/>
          </p:cNvCxnSpPr>
          <p:nvPr/>
        </p:nvCxnSpPr>
        <p:spPr>
          <a:xfrm>
            <a:off x="6194755" y="1695386"/>
            <a:ext cx="0" cy="362257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4C5B99-87E3-4B65-AE33-0BF46835CCCD}"/>
              </a:ext>
            </a:extLst>
          </p:cNvPr>
          <p:cNvSpPr txBox="1"/>
          <p:nvPr/>
        </p:nvSpPr>
        <p:spPr>
          <a:xfrm>
            <a:off x="3136892" y="1323705"/>
            <a:ext cx="290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Meta-Training </a:t>
            </a:r>
            <a:r>
              <a:rPr lang="en-US" b="1" dirty="0">
                <a:latin typeface="+mj-lt"/>
              </a:rPr>
              <a:t>Testing</a:t>
            </a:r>
            <a:endParaRPr lang="en-CA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2C271-F297-46E3-B26C-B9A843EBD83F}"/>
              </a:ext>
            </a:extLst>
          </p:cNvPr>
          <p:cNvSpPr txBox="1"/>
          <p:nvPr/>
        </p:nvSpPr>
        <p:spPr>
          <a:xfrm>
            <a:off x="6702537" y="1329972"/>
            <a:ext cx="2251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Meta-Testing </a:t>
            </a:r>
            <a:r>
              <a:rPr lang="en-US" b="1" dirty="0">
                <a:latin typeface="+mj-lt"/>
              </a:rPr>
              <a:t>Testing</a:t>
            </a:r>
            <a:endParaRPr lang="en-CA" b="1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368D37-4BE9-4956-A291-09AD099CBC85}"/>
              </a:ext>
            </a:extLst>
          </p:cNvPr>
          <p:cNvSpPr txBox="1"/>
          <p:nvPr/>
        </p:nvSpPr>
        <p:spPr>
          <a:xfrm>
            <a:off x="416840" y="2279936"/>
            <a:ext cx="2907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ANML </a:t>
            </a:r>
            <a:r>
              <a:rPr lang="en-US" dirty="0"/>
              <a:t>(paper)</a:t>
            </a:r>
            <a:endParaRPr lang="en-CA" sz="2400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74AAA5-387A-44DB-8EA7-E35F847826AC}"/>
                  </a:ext>
                </a:extLst>
              </p:cNvPr>
              <p:cNvSpPr txBox="1"/>
              <p:nvPr/>
            </p:nvSpPr>
            <p:spPr>
              <a:xfrm>
                <a:off x="7209922" y="2156826"/>
                <a:ext cx="1855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63%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74AAA5-387A-44DB-8EA7-E35F84782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922" y="2156826"/>
                <a:ext cx="1855615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C91E125-DE39-4505-8955-1216CBECBCD8}"/>
              </a:ext>
            </a:extLst>
          </p:cNvPr>
          <p:cNvSpPr txBox="1"/>
          <p:nvPr/>
        </p:nvSpPr>
        <p:spPr>
          <a:xfrm>
            <a:off x="416840" y="3097667"/>
            <a:ext cx="2907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ANML_k8</a:t>
            </a:r>
            <a:endParaRPr lang="en-CA" sz="2400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1917AA-03DE-41E4-B5C0-C13296E5C765}"/>
                  </a:ext>
                </a:extLst>
              </p:cNvPr>
              <p:cNvSpPr txBox="1"/>
              <p:nvPr/>
            </p:nvSpPr>
            <p:spPr>
              <a:xfrm>
                <a:off x="7209922" y="2974557"/>
                <a:ext cx="1855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23%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1917AA-03DE-41E4-B5C0-C13296E5C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922" y="2974557"/>
                <a:ext cx="185561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4E852B-E94D-4A96-B99F-F39B4349C646}"/>
                  </a:ext>
                </a:extLst>
              </p:cNvPr>
              <p:cNvSpPr txBox="1"/>
              <p:nvPr/>
            </p:nvSpPr>
            <p:spPr>
              <a:xfrm>
                <a:off x="3759127" y="2156826"/>
                <a:ext cx="1855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4E852B-E94D-4A96-B99F-F39B4349C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127" y="2156826"/>
                <a:ext cx="185561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5D9EC88-FB91-4DE8-B930-9822F5177B3A}"/>
                  </a:ext>
                </a:extLst>
              </p:cNvPr>
              <p:cNvSpPr txBox="1"/>
              <p:nvPr/>
            </p:nvSpPr>
            <p:spPr>
              <a:xfrm>
                <a:off x="3759127" y="2974557"/>
                <a:ext cx="1855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98%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5D9EC88-FB91-4DE8-B930-9822F5177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127" y="2974557"/>
                <a:ext cx="185561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6A8B748-D4D6-4C7F-BB7A-77D214F413DC}"/>
              </a:ext>
            </a:extLst>
          </p:cNvPr>
          <p:cNvGrpSpPr/>
          <p:nvPr/>
        </p:nvGrpSpPr>
        <p:grpSpPr>
          <a:xfrm>
            <a:off x="8584243" y="240139"/>
            <a:ext cx="3277140" cy="2167131"/>
            <a:chOff x="6936212" y="4344422"/>
            <a:chExt cx="3277140" cy="2167131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C758B66-3F79-4297-B146-99A0E14AF47B}"/>
                </a:ext>
              </a:extLst>
            </p:cNvPr>
            <p:cNvCxnSpPr>
              <a:cxnSpLocks/>
            </p:cNvCxnSpPr>
            <p:nvPr/>
          </p:nvCxnSpPr>
          <p:spPr>
            <a:xfrm>
              <a:off x="8621309" y="5579378"/>
              <a:ext cx="22768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5D8B7D3-F134-49F7-8831-ED048066927C}"/>
                </a:ext>
              </a:extLst>
            </p:cNvPr>
            <p:cNvCxnSpPr>
              <a:cxnSpLocks/>
            </p:cNvCxnSpPr>
            <p:nvPr/>
          </p:nvCxnSpPr>
          <p:spPr>
            <a:xfrm>
              <a:off x="8155845" y="5579378"/>
              <a:ext cx="22768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8EE914D-E9FB-4D63-8E0D-9B21A084C702}"/>
                </a:ext>
              </a:extLst>
            </p:cNvPr>
            <p:cNvCxnSpPr>
              <a:cxnSpLocks/>
            </p:cNvCxnSpPr>
            <p:nvPr/>
          </p:nvCxnSpPr>
          <p:spPr>
            <a:xfrm>
              <a:off x="8621309" y="4606792"/>
              <a:ext cx="22768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E4D3E06-38BF-48A3-890E-4502B3A1832B}"/>
                </a:ext>
              </a:extLst>
            </p:cNvPr>
            <p:cNvCxnSpPr>
              <a:cxnSpLocks/>
            </p:cNvCxnSpPr>
            <p:nvPr/>
          </p:nvCxnSpPr>
          <p:spPr>
            <a:xfrm>
              <a:off x="8155845" y="4606792"/>
              <a:ext cx="22768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DF73511-062F-4852-B9CB-6937964A8FC0}"/>
                </a:ext>
              </a:extLst>
            </p:cNvPr>
            <p:cNvGrpSpPr/>
            <p:nvPr/>
          </p:nvGrpSpPr>
          <p:grpSpPr>
            <a:xfrm>
              <a:off x="9235584" y="4973175"/>
              <a:ext cx="74930" cy="1228509"/>
              <a:chOff x="8201923" y="2905081"/>
              <a:chExt cx="214797" cy="3521677"/>
            </a:xfrm>
          </p:grpSpPr>
          <p:sp>
            <p:nvSpPr>
              <p:cNvPr id="225" name="Rectangle: Rounded Corners 224">
                <a:extLst>
                  <a:ext uri="{FF2B5EF4-FFF2-40B4-BE49-F238E27FC236}">
                    <a16:creationId xmlns:a16="http://schemas.microsoft.com/office/drawing/2014/main" id="{6EF4A7C4-25A8-450A-B9C1-8A6CD08D3FC5}"/>
                  </a:ext>
                </a:extLst>
              </p:cNvPr>
              <p:cNvSpPr/>
              <p:nvPr/>
            </p:nvSpPr>
            <p:spPr>
              <a:xfrm>
                <a:off x="8201923" y="2905081"/>
                <a:ext cx="214797" cy="352167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3B279201-5752-406B-8B55-775DC644BDAF}"/>
                  </a:ext>
                </a:extLst>
              </p:cNvPr>
              <p:cNvSpPr/>
              <p:nvPr/>
            </p:nvSpPr>
            <p:spPr>
              <a:xfrm>
                <a:off x="8261242" y="5832273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FEF630AF-476B-4F4E-A3F6-5086C638FCC1}"/>
                  </a:ext>
                </a:extLst>
              </p:cNvPr>
              <p:cNvSpPr/>
              <p:nvPr/>
            </p:nvSpPr>
            <p:spPr>
              <a:xfrm>
                <a:off x="8261242" y="5975084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ED9A8048-89CA-4751-A299-D44C722415A8}"/>
                  </a:ext>
                </a:extLst>
              </p:cNvPr>
              <p:cNvSpPr/>
              <p:nvPr/>
            </p:nvSpPr>
            <p:spPr>
              <a:xfrm>
                <a:off x="8261242" y="6117895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7304EB5C-AD37-4CBB-A40B-3C77A8131F53}"/>
                  </a:ext>
                </a:extLst>
              </p:cNvPr>
              <p:cNvSpPr/>
              <p:nvPr/>
            </p:nvSpPr>
            <p:spPr>
              <a:xfrm>
                <a:off x="8261242" y="6260706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5676345E-5D48-4B6C-9B3B-0D578685A5A7}"/>
                  </a:ext>
                </a:extLst>
              </p:cNvPr>
              <p:cNvSpPr/>
              <p:nvPr/>
            </p:nvSpPr>
            <p:spPr>
              <a:xfrm>
                <a:off x="8261242" y="5261029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109046D5-5ADB-46AA-AE52-971BC6A294DF}"/>
                  </a:ext>
                </a:extLst>
              </p:cNvPr>
              <p:cNvSpPr/>
              <p:nvPr/>
            </p:nvSpPr>
            <p:spPr>
              <a:xfrm>
                <a:off x="8261242" y="5403840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6B479F15-B0A4-4F2E-AB63-0F09574D6BCA}"/>
                  </a:ext>
                </a:extLst>
              </p:cNvPr>
              <p:cNvSpPr/>
              <p:nvPr/>
            </p:nvSpPr>
            <p:spPr>
              <a:xfrm>
                <a:off x="8261242" y="5546651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9A7564E9-8624-40E4-B2D7-33C3A3B9B51D}"/>
                  </a:ext>
                </a:extLst>
              </p:cNvPr>
              <p:cNvSpPr/>
              <p:nvPr/>
            </p:nvSpPr>
            <p:spPr>
              <a:xfrm>
                <a:off x="8261242" y="5689462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F25E6320-CC6F-4CB6-AD4E-64C76DDF8F44}"/>
                  </a:ext>
                </a:extLst>
              </p:cNvPr>
              <p:cNvSpPr/>
              <p:nvPr/>
            </p:nvSpPr>
            <p:spPr>
              <a:xfrm>
                <a:off x="8261242" y="4692254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D9A5BECA-D830-40C0-B249-F621EF51DB5D}"/>
                  </a:ext>
                </a:extLst>
              </p:cNvPr>
              <p:cNvSpPr/>
              <p:nvPr/>
            </p:nvSpPr>
            <p:spPr>
              <a:xfrm>
                <a:off x="8261242" y="4835065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4612D4B1-D5D7-48A3-9422-A26640B714D8}"/>
                  </a:ext>
                </a:extLst>
              </p:cNvPr>
              <p:cNvSpPr/>
              <p:nvPr/>
            </p:nvSpPr>
            <p:spPr>
              <a:xfrm>
                <a:off x="8261242" y="4977876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D4326ACA-5ABC-4B75-B73C-EE6AEDBBDC1F}"/>
                  </a:ext>
                </a:extLst>
              </p:cNvPr>
              <p:cNvSpPr/>
              <p:nvPr/>
            </p:nvSpPr>
            <p:spPr>
              <a:xfrm>
                <a:off x="8261242" y="5120687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F4E454B9-7E4E-4C73-8318-C8897B7F9829}"/>
                  </a:ext>
                </a:extLst>
              </p:cNvPr>
              <p:cNvSpPr/>
              <p:nvPr/>
            </p:nvSpPr>
            <p:spPr>
              <a:xfrm>
                <a:off x="8261242" y="4117974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32046AAC-DBA1-4D21-BF09-F103D8E031E2}"/>
                  </a:ext>
                </a:extLst>
              </p:cNvPr>
              <p:cNvSpPr/>
              <p:nvPr/>
            </p:nvSpPr>
            <p:spPr>
              <a:xfrm>
                <a:off x="8261242" y="4260785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9AAB23C3-44B9-46B6-9350-449A15303048}"/>
                  </a:ext>
                </a:extLst>
              </p:cNvPr>
              <p:cNvSpPr/>
              <p:nvPr/>
            </p:nvSpPr>
            <p:spPr>
              <a:xfrm>
                <a:off x="8261242" y="4403596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F2AEF298-103E-4031-8D85-3AD831B9ACAD}"/>
                  </a:ext>
                </a:extLst>
              </p:cNvPr>
              <p:cNvSpPr/>
              <p:nvPr/>
            </p:nvSpPr>
            <p:spPr>
              <a:xfrm>
                <a:off x="8261242" y="4546407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4FDF408D-C6A6-4088-BD8F-86B1F06ECF9D}"/>
                  </a:ext>
                </a:extLst>
              </p:cNvPr>
              <p:cNvSpPr/>
              <p:nvPr/>
            </p:nvSpPr>
            <p:spPr>
              <a:xfrm>
                <a:off x="8261242" y="3545258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F78917D6-1C9E-493E-BBA6-1591CB1124FF}"/>
                  </a:ext>
                </a:extLst>
              </p:cNvPr>
              <p:cNvSpPr/>
              <p:nvPr/>
            </p:nvSpPr>
            <p:spPr>
              <a:xfrm>
                <a:off x="8261242" y="3688069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12123797-B31F-4D92-87C0-932022B95B43}"/>
                  </a:ext>
                </a:extLst>
              </p:cNvPr>
              <p:cNvSpPr/>
              <p:nvPr/>
            </p:nvSpPr>
            <p:spPr>
              <a:xfrm>
                <a:off x="8261242" y="3830880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33C424CE-81FF-4430-8D63-3431F7738037}"/>
                  </a:ext>
                </a:extLst>
              </p:cNvPr>
              <p:cNvSpPr/>
              <p:nvPr/>
            </p:nvSpPr>
            <p:spPr>
              <a:xfrm>
                <a:off x="8261242" y="3973691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BF0F7B79-B8A7-47EF-8DC9-28EABA476F83}"/>
                  </a:ext>
                </a:extLst>
              </p:cNvPr>
              <p:cNvSpPr/>
              <p:nvPr/>
            </p:nvSpPr>
            <p:spPr>
              <a:xfrm>
                <a:off x="8261242" y="2971069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D0D734CC-7D97-4C81-B097-82805159755C}"/>
                  </a:ext>
                </a:extLst>
              </p:cNvPr>
              <p:cNvSpPr/>
              <p:nvPr/>
            </p:nvSpPr>
            <p:spPr>
              <a:xfrm>
                <a:off x="8261242" y="3113880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F4EE58FB-7EAE-47C2-B6C4-714A4D69B64B}"/>
                  </a:ext>
                </a:extLst>
              </p:cNvPr>
              <p:cNvSpPr/>
              <p:nvPr/>
            </p:nvSpPr>
            <p:spPr>
              <a:xfrm>
                <a:off x="8261242" y="3256691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7650FBD3-8207-4166-A29F-8DA375681006}"/>
                  </a:ext>
                </a:extLst>
              </p:cNvPr>
              <p:cNvSpPr/>
              <p:nvPr/>
            </p:nvSpPr>
            <p:spPr>
              <a:xfrm>
                <a:off x="8261242" y="3399502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A61463D-27E1-46AA-B40C-198C37D76EA0}"/>
                </a:ext>
              </a:extLst>
            </p:cNvPr>
            <p:cNvGrpSpPr/>
            <p:nvPr/>
          </p:nvGrpSpPr>
          <p:grpSpPr>
            <a:xfrm>
              <a:off x="9447996" y="4973175"/>
              <a:ext cx="74930" cy="1228509"/>
              <a:chOff x="8022066" y="2306893"/>
              <a:chExt cx="214797" cy="3521677"/>
            </a:xfrm>
          </p:grpSpPr>
          <p:sp>
            <p:nvSpPr>
              <p:cNvPr id="200" name="Rectangle: Rounded Corners 199">
                <a:extLst>
                  <a:ext uri="{FF2B5EF4-FFF2-40B4-BE49-F238E27FC236}">
                    <a16:creationId xmlns:a16="http://schemas.microsoft.com/office/drawing/2014/main" id="{66CA00F6-967C-440F-B7EE-E3BA5653E2EE}"/>
                  </a:ext>
                </a:extLst>
              </p:cNvPr>
              <p:cNvSpPr/>
              <p:nvPr/>
            </p:nvSpPr>
            <p:spPr>
              <a:xfrm>
                <a:off x="8022066" y="2306893"/>
                <a:ext cx="214797" cy="352167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6B0796AC-93A2-46C3-AD9F-252302ECB9A3}"/>
                  </a:ext>
                </a:extLst>
              </p:cNvPr>
              <p:cNvSpPr/>
              <p:nvPr/>
            </p:nvSpPr>
            <p:spPr>
              <a:xfrm>
                <a:off x="8081385" y="5234085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E74BDD6B-7E00-44A8-98F7-627E4F770842}"/>
                  </a:ext>
                </a:extLst>
              </p:cNvPr>
              <p:cNvSpPr/>
              <p:nvPr/>
            </p:nvSpPr>
            <p:spPr>
              <a:xfrm>
                <a:off x="8081385" y="5376896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83557B14-473A-4202-8111-8C5E9D9FB91D}"/>
                  </a:ext>
                </a:extLst>
              </p:cNvPr>
              <p:cNvSpPr/>
              <p:nvPr/>
            </p:nvSpPr>
            <p:spPr>
              <a:xfrm>
                <a:off x="8081385" y="551970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00FC0195-A9AB-48A5-8D0E-0BB9C83E00C5}"/>
                  </a:ext>
                </a:extLst>
              </p:cNvPr>
              <p:cNvSpPr/>
              <p:nvPr/>
            </p:nvSpPr>
            <p:spPr>
              <a:xfrm>
                <a:off x="8081385" y="566251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A004B38A-697D-4A3F-B52A-DA21772A9299}"/>
                  </a:ext>
                </a:extLst>
              </p:cNvPr>
              <p:cNvSpPr/>
              <p:nvPr/>
            </p:nvSpPr>
            <p:spPr>
              <a:xfrm>
                <a:off x="8081385" y="466284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A586043-F5ED-43AA-A911-1F6241CD8553}"/>
                  </a:ext>
                </a:extLst>
              </p:cNvPr>
              <p:cNvSpPr/>
              <p:nvPr/>
            </p:nvSpPr>
            <p:spPr>
              <a:xfrm>
                <a:off x="8081385" y="4805652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157FCBE6-9574-4FF6-B799-3EAC8A0E7643}"/>
                  </a:ext>
                </a:extLst>
              </p:cNvPr>
              <p:cNvSpPr/>
              <p:nvPr/>
            </p:nvSpPr>
            <p:spPr>
              <a:xfrm>
                <a:off x="8081385" y="494846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D6DF0BF6-B4F3-41B1-92B6-62EC884E5D47}"/>
                  </a:ext>
                </a:extLst>
              </p:cNvPr>
              <p:cNvSpPr/>
              <p:nvPr/>
            </p:nvSpPr>
            <p:spPr>
              <a:xfrm>
                <a:off x="8081385" y="5091274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150A0E5E-3D04-4A5F-90E2-2C0227514A39}"/>
                  </a:ext>
                </a:extLst>
              </p:cNvPr>
              <p:cNvSpPr/>
              <p:nvPr/>
            </p:nvSpPr>
            <p:spPr>
              <a:xfrm>
                <a:off x="8081385" y="409406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D358A69D-7683-4259-982F-06EEEEDBF214}"/>
                  </a:ext>
                </a:extLst>
              </p:cNvPr>
              <p:cNvSpPr/>
              <p:nvPr/>
            </p:nvSpPr>
            <p:spPr>
              <a:xfrm>
                <a:off x="8081385" y="423687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32886AEE-A9D9-4B08-836A-27AE71D5538C}"/>
                  </a:ext>
                </a:extLst>
              </p:cNvPr>
              <p:cNvSpPr/>
              <p:nvPr/>
            </p:nvSpPr>
            <p:spPr>
              <a:xfrm>
                <a:off x="8081385" y="437968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D8CB1F60-1774-4B01-BB7A-3872650C1E3C}"/>
                  </a:ext>
                </a:extLst>
              </p:cNvPr>
              <p:cNvSpPr/>
              <p:nvPr/>
            </p:nvSpPr>
            <p:spPr>
              <a:xfrm>
                <a:off x="8081385" y="452249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9221487C-15AE-4972-85E3-E8CB7551DF3E}"/>
                  </a:ext>
                </a:extLst>
              </p:cNvPr>
              <p:cNvSpPr/>
              <p:nvPr/>
            </p:nvSpPr>
            <p:spPr>
              <a:xfrm>
                <a:off x="8081385" y="3519786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38D121ED-5F43-4018-97B8-9466EC5ECF53}"/>
                  </a:ext>
                </a:extLst>
              </p:cNvPr>
              <p:cNvSpPr/>
              <p:nvPr/>
            </p:nvSpPr>
            <p:spPr>
              <a:xfrm>
                <a:off x="8081385" y="366259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8052DB5B-40EA-4A04-8A7F-27F161ABF44E}"/>
                  </a:ext>
                </a:extLst>
              </p:cNvPr>
              <p:cNvSpPr/>
              <p:nvPr/>
            </p:nvSpPr>
            <p:spPr>
              <a:xfrm>
                <a:off x="8081385" y="380540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B428963E-0DF0-487E-919D-5DCC3183C2FE}"/>
                  </a:ext>
                </a:extLst>
              </p:cNvPr>
              <p:cNvSpPr/>
              <p:nvPr/>
            </p:nvSpPr>
            <p:spPr>
              <a:xfrm>
                <a:off x="8081385" y="3948219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064887BB-ABC9-496B-A903-021CD7707989}"/>
                  </a:ext>
                </a:extLst>
              </p:cNvPr>
              <p:cNvSpPr/>
              <p:nvPr/>
            </p:nvSpPr>
            <p:spPr>
              <a:xfrm>
                <a:off x="8081385" y="294707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BB2F271D-3247-48DE-84A7-883F08323F93}"/>
                  </a:ext>
                </a:extLst>
              </p:cNvPr>
              <p:cNvSpPr/>
              <p:nvPr/>
            </p:nvSpPr>
            <p:spPr>
              <a:xfrm>
                <a:off x="8081385" y="3089881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3D3B4EA2-7F57-485C-8FE0-3A2D1181318D}"/>
                  </a:ext>
                </a:extLst>
              </p:cNvPr>
              <p:cNvSpPr/>
              <p:nvPr/>
            </p:nvSpPr>
            <p:spPr>
              <a:xfrm>
                <a:off x="8081385" y="323269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7341916B-C03C-457D-910A-9085D615D99F}"/>
                  </a:ext>
                </a:extLst>
              </p:cNvPr>
              <p:cNvSpPr/>
              <p:nvPr/>
            </p:nvSpPr>
            <p:spPr>
              <a:xfrm>
                <a:off x="8081385" y="3375503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FE5BEA05-C50C-41B3-B3D1-5FAFD416CE0F}"/>
                  </a:ext>
                </a:extLst>
              </p:cNvPr>
              <p:cNvSpPr/>
              <p:nvPr/>
            </p:nvSpPr>
            <p:spPr>
              <a:xfrm>
                <a:off x="8081385" y="237288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B78840BA-DC12-47BC-8555-64F27A0B4B3D}"/>
                  </a:ext>
                </a:extLst>
              </p:cNvPr>
              <p:cNvSpPr/>
              <p:nvPr/>
            </p:nvSpPr>
            <p:spPr>
              <a:xfrm>
                <a:off x="8081385" y="2515692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D449B54D-F8B9-4C9C-912B-DDB6AE77B5CD}"/>
                  </a:ext>
                </a:extLst>
              </p:cNvPr>
              <p:cNvSpPr/>
              <p:nvPr/>
            </p:nvSpPr>
            <p:spPr>
              <a:xfrm>
                <a:off x="8081385" y="2658503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435772E5-EDDC-46AC-A64B-3EBF50EF61DD}"/>
                  </a:ext>
                </a:extLst>
              </p:cNvPr>
              <p:cNvSpPr/>
              <p:nvPr/>
            </p:nvSpPr>
            <p:spPr>
              <a:xfrm>
                <a:off x="8081385" y="2801314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D4A7106-ADF2-47BD-8E69-D42EA9F9E24B}"/>
                </a:ext>
              </a:extLst>
            </p:cNvPr>
            <p:cNvGrpSpPr/>
            <p:nvPr/>
          </p:nvGrpSpPr>
          <p:grpSpPr>
            <a:xfrm>
              <a:off x="7604100" y="5354380"/>
              <a:ext cx="618231" cy="466099"/>
              <a:chOff x="2640331" y="3139440"/>
              <a:chExt cx="2322443" cy="1750944"/>
            </a:xfrm>
          </p:grpSpPr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68F820B4-D2A6-4FCD-B893-00E0B54FD571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6045F684-E6CE-4CF4-9290-5256AD27FDB6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74D00002-9704-4E7F-83AD-8009512303B8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6CA8247-E1AB-4F06-8769-68A9679AABD8}"/>
                </a:ext>
              </a:extLst>
            </p:cNvPr>
            <p:cNvGrpSpPr/>
            <p:nvPr/>
          </p:nvGrpSpPr>
          <p:grpSpPr>
            <a:xfrm>
              <a:off x="8383531" y="5460762"/>
              <a:ext cx="304265" cy="253334"/>
              <a:chOff x="2640331" y="3139440"/>
              <a:chExt cx="2322443" cy="1750944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52D9879E-BCB2-439E-9292-1929C3CFE8AD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E7C8DA30-FC76-4452-88A5-3E1142517335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057D008D-E9D0-48EB-B3FD-7250DC0F197F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DDD10CB-071F-435C-9A86-880D697AD3B2}"/>
                </a:ext>
              </a:extLst>
            </p:cNvPr>
            <p:cNvGrpSpPr/>
            <p:nvPr/>
          </p:nvGrpSpPr>
          <p:grpSpPr>
            <a:xfrm>
              <a:off x="8848995" y="5503182"/>
              <a:ext cx="173168" cy="168495"/>
              <a:chOff x="2640331" y="3139440"/>
              <a:chExt cx="2322443" cy="1750944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034CCA90-18FF-473A-AC78-EB06D6536BA9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F11B9088-9D0A-47D6-9984-5FC2884F9E00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37D20DBC-1E30-44F4-BE2C-563C29306744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F0B1A71F-A172-47AF-BB3D-9F53B9206AA2}"/>
                </a:ext>
              </a:extLst>
            </p:cNvPr>
            <p:cNvGrpSpPr/>
            <p:nvPr/>
          </p:nvGrpSpPr>
          <p:grpSpPr>
            <a:xfrm>
              <a:off x="7604100" y="4344422"/>
              <a:ext cx="618231" cy="466099"/>
              <a:chOff x="2640331" y="3139440"/>
              <a:chExt cx="2322443" cy="1750944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A1C8FA2B-1E3C-45EE-818C-29FEEC9258B6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C0D52336-4764-4E83-9261-34D33CF37DB5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93F3735C-F928-404E-A394-D301BB884F84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C631647-8B0F-4408-B545-B9C59B6F4D70}"/>
                </a:ext>
              </a:extLst>
            </p:cNvPr>
            <p:cNvGrpSpPr/>
            <p:nvPr/>
          </p:nvGrpSpPr>
          <p:grpSpPr>
            <a:xfrm>
              <a:off x="8383531" y="4461583"/>
              <a:ext cx="304265" cy="253334"/>
              <a:chOff x="2640331" y="3139440"/>
              <a:chExt cx="2322443" cy="1750944"/>
            </a:xfrm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FDDA5472-B92D-48E4-8D91-C434CC6A1C20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3B656C6A-F90A-415F-9BE9-2D78A5E79846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ECDAB74C-BAD5-4FC1-A4FA-5D844F520D6D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78C89C7-2F56-4601-A147-1712C28F21FD}"/>
                </a:ext>
              </a:extLst>
            </p:cNvPr>
            <p:cNvGrpSpPr/>
            <p:nvPr/>
          </p:nvGrpSpPr>
          <p:grpSpPr>
            <a:xfrm>
              <a:off x="8848995" y="4507879"/>
              <a:ext cx="173168" cy="168495"/>
              <a:chOff x="2640331" y="3139440"/>
              <a:chExt cx="2322443" cy="1750944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0D0DBA11-94D6-4D6F-8C9F-D8FF6B097A0F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7D5EAE63-31A2-4D12-93B1-D8CE981609B8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FA740F3F-E853-4310-8389-4F35CC2A3A08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B03F7C4-C626-4BD1-AFBC-A54AAAE36E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348" t="63273" r="86741" b="17105"/>
            <a:stretch/>
          </p:blipFill>
          <p:spPr>
            <a:xfrm>
              <a:off x="6936212" y="4927890"/>
              <a:ext cx="275915" cy="2715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C126D86-A846-4BD7-B351-F56CD6D067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9262" y="4996195"/>
              <a:ext cx="216322" cy="4666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1BF75D5-A66B-4171-ABE3-89F6BB597D21}"/>
                </a:ext>
              </a:extLst>
            </p:cNvPr>
            <p:cNvCxnSpPr/>
            <p:nvPr/>
          </p:nvCxnSpPr>
          <p:spPr>
            <a:xfrm>
              <a:off x="9026707" y="5699630"/>
              <a:ext cx="201431" cy="4897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9C2E2A89-6A8B-479D-B27A-3190728C445A}"/>
                </a:ext>
              </a:extLst>
            </p:cNvPr>
            <p:cNvCxnSpPr>
              <a:stCxn id="184" idx="3"/>
              <a:endCxn id="200" idx="0"/>
            </p:cNvCxnSpPr>
            <p:nvPr/>
          </p:nvCxnSpPr>
          <p:spPr>
            <a:xfrm>
              <a:off x="9022163" y="4606792"/>
              <a:ext cx="463298" cy="366383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nector: Curved 36">
              <a:extLst>
                <a:ext uri="{FF2B5EF4-FFF2-40B4-BE49-F238E27FC236}">
                  <a16:creationId xmlns:a16="http://schemas.microsoft.com/office/drawing/2014/main" id="{714103BB-448D-4BD6-90BE-1D9328FD34E9}"/>
                </a:ext>
              </a:extLst>
            </p:cNvPr>
            <p:cNvCxnSpPr>
              <a:stCxn id="33" idx="3"/>
              <a:endCxn id="188" idx="1"/>
            </p:cNvCxnSpPr>
            <p:nvPr/>
          </p:nvCxnSpPr>
          <p:spPr>
            <a:xfrm flipV="1">
              <a:off x="7212127" y="4536903"/>
              <a:ext cx="391973" cy="526764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4B9C2E21-0397-4509-9330-ED560AC52891}"/>
                </a:ext>
              </a:extLst>
            </p:cNvPr>
            <p:cNvCxnSpPr>
              <a:stCxn id="33" idx="3"/>
              <a:endCxn id="197" idx="1"/>
            </p:cNvCxnSpPr>
            <p:nvPr/>
          </p:nvCxnSpPr>
          <p:spPr>
            <a:xfrm>
              <a:off x="7212127" y="5063667"/>
              <a:ext cx="391973" cy="483194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47B11BC-3D6A-4374-9ABE-27671F77A943}"/>
                </a:ext>
              </a:extLst>
            </p:cNvPr>
            <p:cNvCxnSpPr>
              <a:cxnSpLocks/>
              <a:stCxn id="225" idx="3"/>
              <a:endCxn id="200" idx="1"/>
            </p:cNvCxnSpPr>
            <p:nvPr/>
          </p:nvCxnSpPr>
          <p:spPr>
            <a:xfrm>
              <a:off x="9310514" y="5587430"/>
              <a:ext cx="13748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319FFBE-DF95-4D1F-AD91-C5727CDAA59F}"/>
                </a:ext>
              </a:extLst>
            </p:cNvPr>
            <p:cNvCxnSpPr>
              <a:cxnSpLocks/>
            </p:cNvCxnSpPr>
            <p:nvPr/>
          </p:nvCxnSpPr>
          <p:spPr>
            <a:xfrm>
              <a:off x="9522926" y="5587430"/>
              <a:ext cx="13748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070E37B-B029-46F0-8C1A-6134B60FEA81}"/>
                </a:ext>
              </a:extLst>
            </p:cNvPr>
            <p:cNvSpPr/>
            <p:nvPr/>
          </p:nvSpPr>
          <p:spPr>
            <a:xfrm>
              <a:off x="10143618" y="5180101"/>
              <a:ext cx="69734" cy="69733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8E76E9A-8332-413A-BF5D-0B9AC2958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0355" y="5212406"/>
              <a:ext cx="6804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124">
              <a:extLst>
                <a:ext uri="{FF2B5EF4-FFF2-40B4-BE49-F238E27FC236}">
                  <a16:creationId xmlns:a16="http://schemas.microsoft.com/office/drawing/2014/main" id="{4EF28F99-74D9-4B54-94D0-635B3163E5AC}"/>
                </a:ext>
              </a:extLst>
            </p:cNvPr>
            <p:cNvCxnSpPr>
              <a:cxnSpLocks/>
              <a:stCxn id="199" idx="2"/>
            </p:cNvCxnSpPr>
            <p:nvPr/>
          </p:nvCxnSpPr>
          <p:spPr>
            <a:xfrm rot="16200000" flipH="1">
              <a:off x="7739282" y="6034981"/>
              <a:ext cx="590798" cy="161793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FC5DF29-927B-4EA0-9DA7-86C00B03ADBE}"/>
                </a:ext>
              </a:extLst>
            </p:cNvPr>
            <p:cNvGrpSpPr/>
            <p:nvPr/>
          </p:nvGrpSpPr>
          <p:grpSpPr>
            <a:xfrm>
              <a:off x="8116073" y="6314426"/>
              <a:ext cx="511036" cy="197127"/>
              <a:chOff x="3525604" y="879935"/>
              <a:chExt cx="2089026" cy="805822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17F0B9DA-F2D2-42AC-BDAD-08AAAB193BA4}"/>
                  </a:ext>
                </a:extLst>
              </p:cNvPr>
              <p:cNvGrpSpPr/>
              <p:nvPr/>
            </p:nvGrpSpPr>
            <p:grpSpPr>
              <a:xfrm>
                <a:off x="3525604" y="879935"/>
                <a:ext cx="1093912" cy="805822"/>
                <a:chOff x="2640331" y="3139440"/>
                <a:chExt cx="2170043" cy="1598544"/>
              </a:xfrm>
            </p:grpSpPr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57EEC34E-B4F1-46D9-ACDC-3221EA63EB29}"/>
                    </a:ext>
                  </a:extLst>
                </p:cNvPr>
                <p:cNvSpPr/>
                <p:nvPr/>
              </p:nvSpPr>
              <p:spPr>
                <a:xfrm>
                  <a:off x="2640331" y="3139440"/>
                  <a:ext cx="2017643" cy="1446144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D0BC245B-5359-4F17-BDA9-D61D6FEE8598}"/>
                    </a:ext>
                  </a:extLst>
                </p:cNvPr>
                <p:cNvSpPr/>
                <p:nvPr/>
              </p:nvSpPr>
              <p:spPr>
                <a:xfrm>
                  <a:off x="2792731" y="3291840"/>
                  <a:ext cx="2017643" cy="1446144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35283182-672F-427D-A796-7F54F20A6950}"/>
                  </a:ext>
                </a:extLst>
              </p:cNvPr>
              <p:cNvGrpSpPr/>
              <p:nvPr/>
            </p:nvGrpSpPr>
            <p:grpSpPr>
              <a:xfrm>
                <a:off x="4619516" y="985824"/>
                <a:ext cx="362862" cy="670868"/>
                <a:chOff x="4809830" y="947412"/>
                <a:chExt cx="362862" cy="670868"/>
              </a:xfrm>
            </p:grpSpPr>
            <p:sp>
              <p:nvSpPr>
                <p:cNvPr id="173" name="Rectangle: Rounded Corners 172">
                  <a:extLst>
                    <a:ext uri="{FF2B5EF4-FFF2-40B4-BE49-F238E27FC236}">
                      <a16:creationId xmlns:a16="http://schemas.microsoft.com/office/drawing/2014/main" id="{8E37B297-4610-4546-A53B-811D558EF156}"/>
                    </a:ext>
                  </a:extLst>
                </p:cNvPr>
                <p:cNvSpPr/>
                <p:nvPr/>
              </p:nvSpPr>
              <p:spPr>
                <a:xfrm>
                  <a:off x="4883863" y="947412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4F64CFA1-1ED8-45BA-88D7-F7FCFB490544}"/>
                    </a:ext>
                  </a:extLst>
                </p:cNvPr>
                <p:cNvSpPr/>
                <p:nvPr/>
              </p:nvSpPr>
              <p:spPr>
                <a:xfrm>
                  <a:off x="4942936" y="1020304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E90DF63C-0DFB-4CF2-8ECC-5AA77AC10553}"/>
                    </a:ext>
                  </a:extLst>
                </p:cNvPr>
                <p:cNvSpPr/>
                <p:nvPr/>
              </p:nvSpPr>
              <p:spPr>
                <a:xfrm>
                  <a:off x="4942936" y="1163115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id="{D44F5AF9-EA80-4B9A-95F0-04DD24C3D313}"/>
                    </a:ext>
                  </a:extLst>
                </p:cNvPr>
                <p:cNvSpPr/>
                <p:nvPr/>
              </p:nvSpPr>
              <p:spPr>
                <a:xfrm>
                  <a:off x="4942936" y="130592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7" name="Oval 176">
                  <a:extLst>
                    <a:ext uri="{FF2B5EF4-FFF2-40B4-BE49-F238E27FC236}">
                      <a16:creationId xmlns:a16="http://schemas.microsoft.com/office/drawing/2014/main" id="{2D9C611E-FA4D-4F52-A56E-53BB8374472A}"/>
                    </a:ext>
                  </a:extLst>
                </p:cNvPr>
                <p:cNvSpPr/>
                <p:nvPr/>
              </p:nvSpPr>
              <p:spPr>
                <a:xfrm>
                  <a:off x="4942936" y="144873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A4C810F3-0E63-4FED-B74F-6DC8B61BD181}"/>
                    </a:ext>
                  </a:extLst>
                </p:cNvPr>
                <p:cNvCxnSpPr/>
                <p:nvPr/>
              </p:nvCxnSpPr>
              <p:spPr>
                <a:xfrm>
                  <a:off x="4809830" y="1275834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CB0789E5-6CDE-458F-8EEA-83EECE8D85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98660" y="1276475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6" name="Rectangle: Rounded Corners 165">
                <a:extLst>
                  <a:ext uri="{FF2B5EF4-FFF2-40B4-BE49-F238E27FC236}">
                    <a16:creationId xmlns:a16="http://schemas.microsoft.com/office/drawing/2014/main" id="{D3455C66-BD61-4E89-9659-3B6283C31FBB}"/>
                  </a:ext>
                </a:extLst>
              </p:cNvPr>
              <p:cNvSpPr/>
              <p:nvPr/>
            </p:nvSpPr>
            <p:spPr>
              <a:xfrm>
                <a:off x="4996108" y="98582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7F203B7B-1DFF-4B77-A17A-D737CE205655}"/>
                  </a:ext>
                </a:extLst>
              </p:cNvPr>
              <p:cNvSpPr/>
              <p:nvPr/>
            </p:nvSpPr>
            <p:spPr>
              <a:xfrm>
                <a:off x="5055181" y="105871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910B58D6-5793-459B-BE71-00BC3A8862A1}"/>
                  </a:ext>
                </a:extLst>
              </p:cNvPr>
              <p:cNvSpPr/>
              <p:nvPr/>
            </p:nvSpPr>
            <p:spPr>
              <a:xfrm>
                <a:off x="5055181" y="120152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66CDB8FA-F771-4DE0-BC34-B8EEE38C2A8F}"/>
                  </a:ext>
                </a:extLst>
              </p:cNvPr>
              <p:cNvSpPr/>
              <p:nvPr/>
            </p:nvSpPr>
            <p:spPr>
              <a:xfrm>
                <a:off x="5055181" y="134433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09D59C78-2274-4692-9A7C-FB2A49B5F3C8}"/>
                  </a:ext>
                </a:extLst>
              </p:cNvPr>
              <p:cNvSpPr/>
              <p:nvPr/>
            </p:nvSpPr>
            <p:spPr>
              <a:xfrm>
                <a:off x="5055181" y="148714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5CA24881-08B4-4286-9CCA-AAA510363629}"/>
                  </a:ext>
                </a:extLst>
              </p:cNvPr>
              <p:cNvCxnSpPr/>
              <p:nvPr/>
            </p:nvCxnSpPr>
            <p:spPr>
              <a:xfrm>
                <a:off x="4922075" y="1314246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00E02C74-3CA3-4CBC-8598-D9E7007A8B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0905" y="1314887"/>
                <a:ext cx="40372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6EE4AF4-66BE-43CD-9261-E2FB71B3F7BF}"/>
                </a:ext>
              </a:extLst>
            </p:cNvPr>
            <p:cNvGrpSpPr/>
            <p:nvPr/>
          </p:nvGrpSpPr>
          <p:grpSpPr>
            <a:xfrm>
              <a:off x="8628301" y="6314426"/>
              <a:ext cx="511036" cy="197127"/>
              <a:chOff x="3525604" y="879935"/>
              <a:chExt cx="2089026" cy="805822"/>
            </a:xfrm>
          </p:grpSpPr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50AF5E58-1808-4705-B48B-C3C02ACAC5B6}"/>
                  </a:ext>
                </a:extLst>
              </p:cNvPr>
              <p:cNvGrpSpPr/>
              <p:nvPr/>
            </p:nvGrpSpPr>
            <p:grpSpPr>
              <a:xfrm>
                <a:off x="3525604" y="879935"/>
                <a:ext cx="1093912" cy="805822"/>
                <a:chOff x="2640331" y="3139440"/>
                <a:chExt cx="2170043" cy="1598544"/>
              </a:xfrm>
            </p:grpSpPr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898633AB-6F97-4B2D-BBE6-415FA1A85C10}"/>
                    </a:ext>
                  </a:extLst>
                </p:cNvPr>
                <p:cNvSpPr/>
                <p:nvPr/>
              </p:nvSpPr>
              <p:spPr>
                <a:xfrm>
                  <a:off x="2640331" y="3139440"/>
                  <a:ext cx="2017643" cy="1446144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3" name="Rectangle 162">
                  <a:extLst>
                    <a:ext uri="{FF2B5EF4-FFF2-40B4-BE49-F238E27FC236}">
                      <a16:creationId xmlns:a16="http://schemas.microsoft.com/office/drawing/2014/main" id="{7B226804-8B9E-45DC-B540-CEAAC5F0E38A}"/>
                    </a:ext>
                  </a:extLst>
                </p:cNvPr>
                <p:cNvSpPr/>
                <p:nvPr/>
              </p:nvSpPr>
              <p:spPr>
                <a:xfrm>
                  <a:off x="2792731" y="3291840"/>
                  <a:ext cx="2017643" cy="1446144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5A223540-445E-4668-A170-9016D739511A}"/>
                  </a:ext>
                </a:extLst>
              </p:cNvPr>
              <p:cNvGrpSpPr/>
              <p:nvPr/>
            </p:nvGrpSpPr>
            <p:grpSpPr>
              <a:xfrm>
                <a:off x="4619516" y="985824"/>
                <a:ext cx="362862" cy="670868"/>
                <a:chOff x="4809830" y="947412"/>
                <a:chExt cx="362862" cy="670868"/>
              </a:xfrm>
            </p:grpSpPr>
            <p:sp>
              <p:nvSpPr>
                <p:cNvPr id="155" name="Rectangle: Rounded Corners 154">
                  <a:extLst>
                    <a:ext uri="{FF2B5EF4-FFF2-40B4-BE49-F238E27FC236}">
                      <a16:creationId xmlns:a16="http://schemas.microsoft.com/office/drawing/2014/main" id="{B6E76CEA-CA52-46AC-BEAB-44E25498993B}"/>
                    </a:ext>
                  </a:extLst>
                </p:cNvPr>
                <p:cNvSpPr/>
                <p:nvPr/>
              </p:nvSpPr>
              <p:spPr>
                <a:xfrm>
                  <a:off x="4883863" y="947412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01C288CB-8D70-42F5-AFB3-98E7CF2F6876}"/>
                    </a:ext>
                  </a:extLst>
                </p:cNvPr>
                <p:cNvSpPr/>
                <p:nvPr/>
              </p:nvSpPr>
              <p:spPr>
                <a:xfrm>
                  <a:off x="4942936" y="1020304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0241300C-D9EA-4907-8761-5A34C89F9860}"/>
                    </a:ext>
                  </a:extLst>
                </p:cNvPr>
                <p:cNvSpPr/>
                <p:nvPr/>
              </p:nvSpPr>
              <p:spPr>
                <a:xfrm>
                  <a:off x="4942936" y="1163115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362FAF2E-19C0-4195-BBDB-C3E1527F927E}"/>
                    </a:ext>
                  </a:extLst>
                </p:cNvPr>
                <p:cNvSpPr/>
                <p:nvPr/>
              </p:nvSpPr>
              <p:spPr>
                <a:xfrm>
                  <a:off x="4942936" y="130592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7009F01F-A91D-4FD7-9199-B47BCDD6D658}"/>
                    </a:ext>
                  </a:extLst>
                </p:cNvPr>
                <p:cNvSpPr/>
                <p:nvPr/>
              </p:nvSpPr>
              <p:spPr>
                <a:xfrm>
                  <a:off x="4942936" y="144873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4FD55982-F90C-4048-BCC8-664A4F18C8FA}"/>
                    </a:ext>
                  </a:extLst>
                </p:cNvPr>
                <p:cNvCxnSpPr/>
                <p:nvPr/>
              </p:nvCxnSpPr>
              <p:spPr>
                <a:xfrm>
                  <a:off x="4809830" y="1275834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8F5D9308-CFEB-4782-900D-E2A8D3E0D6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98660" y="1276475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6389C198-579D-4E86-9C4B-940810FC1830}"/>
                  </a:ext>
                </a:extLst>
              </p:cNvPr>
              <p:cNvSpPr/>
              <p:nvPr/>
            </p:nvSpPr>
            <p:spPr>
              <a:xfrm>
                <a:off x="4996108" y="98582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2F6DF025-6C5E-4AE2-91AB-E992FBE64162}"/>
                  </a:ext>
                </a:extLst>
              </p:cNvPr>
              <p:cNvSpPr/>
              <p:nvPr/>
            </p:nvSpPr>
            <p:spPr>
              <a:xfrm>
                <a:off x="5055181" y="105871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8AED40AC-7928-4A0C-A8A8-AF66DC327841}"/>
                  </a:ext>
                </a:extLst>
              </p:cNvPr>
              <p:cNvSpPr/>
              <p:nvPr/>
            </p:nvSpPr>
            <p:spPr>
              <a:xfrm>
                <a:off x="5055181" y="120152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05B73351-3400-4EC4-BF86-8109C49A01F6}"/>
                  </a:ext>
                </a:extLst>
              </p:cNvPr>
              <p:cNvSpPr/>
              <p:nvPr/>
            </p:nvSpPr>
            <p:spPr>
              <a:xfrm>
                <a:off x="5055181" y="134433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B32FB7B4-2C28-4388-B444-ECCD52D58E2A}"/>
                  </a:ext>
                </a:extLst>
              </p:cNvPr>
              <p:cNvSpPr/>
              <p:nvPr/>
            </p:nvSpPr>
            <p:spPr>
              <a:xfrm>
                <a:off x="5055181" y="148714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5E95291B-0242-478A-BCC4-E5ABF14B5CB6}"/>
                  </a:ext>
                </a:extLst>
              </p:cNvPr>
              <p:cNvCxnSpPr/>
              <p:nvPr/>
            </p:nvCxnSpPr>
            <p:spPr>
              <a:xfrm>
                <a:off x="4922075" y="1314246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BA88FB07-4714-4368-8F11-4031AC7E1A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0905" y="1314887"/>
                <a:ext cx="40372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8912292-3568-4CB1-9920-DF05F9CFB3A4}"/>
                </a:ext>
              </a:extLst>
            </p:cNvPr>
            <p:cNvGrpSpPr/>
            <p:nvPr/>
          </p:nvGrpSpPr>
          <p:grpSpPr>
            <a:xfrm>
              <a:off x="9142713" y="6314426"/>
              <a:ext cx="267603" cy="197127"/>
              <a:chOff x="2640331" y="3139440"/>
              <a:chExt cx="2170043" cy="1598544"/>
            </a:xfrm>
            <a:solidFill>
              <a:srgbClr val="7030A0"/>
            </a:solidFill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F21D279B-1AC8-4C80-BD46-B4EA56048DF7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FD969027-CC5C-4409-AD79-2B6C896D367A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FFC04338-0B07-4930-AE58-D0AAA6C6609C}"/>
                </a:ext>
              </a:extLst>
            </p:cNvPr>
            <p:cNvSpPr/>
            <p:nvPr/>
          </p:nvSpPr>
          <p:spPr>
            <a:xfrm>
              <a:off x="9428427" y="6340329"/>
              <a:ext cx="52546" cy="1641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691A783-4B30-41C0-A75F-D8C9F7AB48F5}"/>
                </a:ext>
              </a:extLst>
            </p:cNvPr>
            <p:cNvSpPr/>
            <p:nvPr/>
          </p:nvSpPr>
          <p:spPr>
            <a:xfrm>
              <a:off x="9442878" y="6358161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8141617-340F-4C6D-ADA6-EECCCA964549}"/>
                </a:ext>
              </a:extLst>
            </p:cNvPr>
            <p:cNvSpPr/>
            <p:nvPr/>
          </p:nvSpPr>
          <p:spPr>
            <a:xfrm>
              <a:off x="9442878" y="6393097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FE03BF9-49B6-4B05-BE31-5841DCCE8F36}"/>
                </a:ext>
              </a:extLst>
            </p:cNvPr>
            <p:cNvSpPr/>
            <p:nvPr/>
          </p:nvSpPr>
          <p:spPr>
            <a:xfrm>
              <a:off x="9442878" y="6428032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4E7DB3F-C31F-42BC-9A42-34BAB00A2C07}"/>
                </a:ext>
              </a:extLst>
            </p:cNvPr>
            <p:cNvSpPr/>
            <p:nvPr/>
          </p:nvSpPr>
          <p:spPr>
            <a:xfrm>
              <a:off x="9442878" y="6462968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53930FB-0EB9-4CCB-BD97-62BCED9EA9C4}"/>
                </a:ext>
              </a:extLst>
            </p:cNvPr>
            <p:cNvCxnSpPr/>
            <p:nvPr/>
          </p:nvCxnSpPr>
          <p:spPr>
            <a:xfrm>
              <a:off x="9410316" y="6420671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FD16A19-3E0C-4BED-9B80-122E869A4E2E}"/>
                </a:ext>
              </a:extLst>
            </p:cNvPr>
            <p:cNvCxnSpPr>
              <a:cxnSpLocks/>
            </p:cNvCxnSpPr>
            <p:nvPr/>
          </p:nvCxnSpPr>
          <p:spPr>
            <a:xfrm>
              <a:off x="9480972" y="6420828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2480CCA3-8EAF-4CDF-9849-34D21E3DC8E0}"/>
                </a:ext>
              </a:extLst>
            </p:cNvPr>
            <p:cNvSpPr/>
            <p:nvPr/>
          </p:nvSpPr>
          <p:spPr>
            <a:xfrm>
              <a:off x="9502441" y="6340329"/>
              <a:ext cx="52546" cy="1641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ED7B674-164F-4B3C-A094-7C9397915FC9}"/>
                </a:ext>
              </a:extLst>
            </p:cNvPr>
            <p:cNvSpPr/>
            <p:nvPr/>
          </p:nvSpPr>
          <p:spPr>
            <a:xfrm>
              <a:off x="9516892" y="6358161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FA39C89-E6FB-4F43-95F8-4DA4E32A69F2}"/>
                </a:ext>
              </a:extLst>
            </p:cNvPr>
            <p:cNvSpPr/>
            <p:nvPr/>
          </p:nvSpPr>
          <p:spPr>
            <a:xfrm>
              <a:off x="9516892" y="6393096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42E2EF2-1B4F-475D-A367-A8CD4B49CD5A}"/>
                </a:ext>
              </a:extLst>
            </p:cNvPr>
            <p:cNvSpPr/>
            <p:nvPr/>
          </p:nvSpPr>
          <p:spPr>
            <a:xfrm>
              <a:off x="9516892" y="6428032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67A0BC7-BCB2-40CF-839F-1D3D44535D90}"/>
                </a:ext>
              </a:extLst>
            </p:cNvPr>
            <p:cNvSpPr/>
            <p:nvPr/>
          </p:nvSpPr>
          <p:spPr>
            <a:xfrm>
              <a:off x="9516892" y="6462968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A9E25AEE-725E-4C3A-B50F-FF308A6A74BB}"/>
                </a:ext>
              </a:extLst>
            </p:cNvPr>
            <p:cNvCxnSpPr/>
            <p:nvPr/>
          </p:nvCxnSpPr>
          <p:spPr>
            <a:xfrm>
              <a:off x="9484331" y="6420671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8">
              <a:extLst>
                <a:ext uri="{FF2B5EF4-FFF2-40B4-BE49-F238E27FC236}">
                  <a16:creationId xmlns:a16="http://schemas.microsoft.com/office/drawing/2014/main" id="{A0F08C17-5E43-4556-89BF-DA3E3F4A7F7C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 rot="5400000" flipH="1" flipV="1">
              <a:off x="9284347" y="6011517"/>
              <a:ext cx="679951" cy="138672"/>
            </a:xfrm>
            <a:prstGeom prst="bentConnector3">
              <a:avLst>
                <a:gd name="adj1" fmla="val -216"/>
              </a:avLst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66CC2FC-5A87-4276-9C2F-1CC931E9E19E}"/>
                </a:ext>
              </a:extLst>
            </p:cNvPr>
            <p:cNvGrpSpPr/>
            <p:nvPr/>
          </p:nvGrpSpPr>
          <p:grpSpPr>
            <a:xfrm>
              <a:off x="8115577" y="6314426"/>
              <a:ext cx="267603" cy="197127"/>
              <a:chOff x="2640331" y="3139440"/>
              <a:chExt cx="2170043" cy="1598544"/>
            </a:xfrm>
            <a:solidFill>
              <a:srgbClr val="7030A0"/>
            </a:solidFill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6A9EABD3-1B31-4AD0-9B58-A812647B2487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C934F1C7-C8E0-48E4-BC64-C240B78A5504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2CF6EECD-8770-4EB2-B741-5143AEF8F3A2}"/>
                </a:ext>
              </a:extLst>
            </p:cNvPr>
            <p:cNvSpPr/>
            <p:nvPr/>
          </p:nvSpPr>
          <p:spPr>
            <a:xfrm>
              <a:off x="8401290" y="6340329"/>
              <a:ext cx="52546" cy="1641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113557B-561B-4EC0-9961-D6D8B38EC484}"/>
                </a:ext>
              </a:extLst>
            </p:cNvPr>
            <p:cNvSpPr/>
            <p:nvPr/>
          </p:nvSpPr>
          <p:spPr>
            <a:xfrm>
              <a:off x="8415742" y="6358161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F9BF17B-F7FA-48A3-8F5C-2F8D8A5F387B}"/>
                </a:ext>
              </a:extLst>
            </p:cNvPr>
            <p:cNvSpPr/>
            <p:nvPr/>
          </p:nvSpPr>
          <p:spPr>
            <a:xfrm>
              <a:off x="8415742" y="6393097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B0874F7-D25A-4C8C-8473-97F393D32C83}"/>
                </a:ext>
              </a:extLst>
            </p:cNvPr>
            <p:cNvSpPr/>
            <p:nvPr/>
          </p:nvSpPr>
          <p:spPr>
            <a:xfrm>
              <a:off x="8415742" y="6428032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43AE4B5-1D25-4779-9B04-7F493DEA67C9}"/>
                </a:ext>
              </a:extLst>
            </p:cNvPr>
            <p:cNvSpPr/>
            <p:nvPr/>
          </p:nvSpPr>
          <p:spPr>
            <a:xfrm>
              <a:off x="8415742" y="6462968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0F06630-C738-4D05-BCF7-7E28F464103B}"/>
                </a:ext>
              </a:extLst>
            </p:cNvPr>
            <p:cNvCxnSpPr/>
            <p:nvPr/>
          </p:nvCxnSpPr>
          <p:spPr>
            <a:xfrm>
              <a:off x="8383180" y="6420671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5077EDB-95BB-40E8-92B5-60E4A8C6DB63}"/>
                </a:ext>
              </a:extLst>
            </p:cNvPr>
            <p:cNvCxnSpPr>
              <a:cxnSpLocks/>
            </p:cNvCxnSpPr>
            <p:nvPr/>
          </p:nvCxnSpPr>
          <p:spPr>
            <a:xfrm>
              <a:off x="8453836" y="6420828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5C73F772-D810-47F7-9B7B-3944BD2EDCA4}"/>
                </a:ext>
              </a:extLst>
            </p:cNvPr>
            <p:cNvSpPr/>
            <p:nvPr/>
          </p:nvSpPr>
          <p:spPr>
            <a:xfrm>
              <a:off x="8475305" y="6340329"/>
              <a:ext cx="52546" cy="1641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B9F08D0-79A8-406F-BD57-70F225CC3269}"/>
                </a:ext>
              </a:extLst>
            </p:cNvPr>
            <p:cNvSpPr/>
            <p:nvPr/>
          </p:nvSpPr>
          <p:spPr>
            <a:xfrm>
              <a:off x="8489756" y="6358161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D61F3B7-74F7-4AA3-A073-BDD0E2D848C8}"/>
                </a:ext>
              </a:extLst>
            </p:cNvPr>
            <p:cNvSpPr/>
            <p:nvPr/>
          </p:nvSpPr>
          <p:spPr>
            <a:xfrm>
              <a:off x="8489756" y="6393096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C69DA641-20B3-42FE-98D2-7AEC5C4EA2D9}"/>
                </a:ext>
              </a:extLst>
            </p:cNvPr>
            <p:cNvSpPr/>
            <p:nvPr/>
          </p:nvSpPr>
          <p:spPr>
            <a:xfrm>
              <a:off x="8489756" y="6428032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D5C483D-EAE1-489E-ACF5-A580F2B97282}"/>
                </a:ext>
              </a:extLst>
            </p:cNvPr>
            <p:cNvSpPr/>
            <p:nvPr/>
          </p:nvSpPr>
          <p:spPr>
            <a:xfrm>
              <a:off x="8489756" y="6462968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E0962E6-5AA6-45E6-BD0B-4A3061A54BF9}"/>
                </a:ext>
              </a:extLst>
            </p:cNvPr>
            <p:cNvCxnSpPr/>
            <p:nvPr/>
          </p:nvCxnSpPr>
          <p:spPr>
            <a:xfrm>
              <a:off x="8457194" y="6420671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AABC144-562B-4FA9-A6FE-0F50EB2486ED}"/>
                </a:ext>
              </a:extLst>
            </p:cNvPr>
            <p:cNvCxnSpPr>
              <a:cxnSpLocks/>
            </p:cNvCxnSpPr>
            <p:nvPr/>
          </p:nvCxnSpPr>
          <p:spPr>
            <a:xfrm>
              <a:off x="8527851" y="6420828"/>
              <a:ext cx="98763" cy="0"/>
            </a:xfrm>
            <a:prstGeom prst="line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373E336-1E78-40DA-8EE5-06AEDDE5B18A}"/>
                </a:ext>
              </a:extLst>
            </p:cNvPr>
            <p:cNvGrpSpPr/>
            <p:nvPr/>
          </p:nvGrpSpPr>
          <p:grpSpPr>
            <a:xfrm>
              <a:off x="8627805" y="6314426"/>
              <a:ext cx="267603" cy="197127"/>
              <a:chOff x="2640331" y="3139440"/>
              <a:chExt cx="2170043" cy="1598544"/>
            </a:xfrm>
            <a:solidFill>
              <a:srgbClr val="7030A0"/>
            </a:solidFill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5DB23A13-082C-4CC4-BD6A-B5D9425B2C4F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6817BF62-A163-454D-8E8F-070F6A7BE584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7587E158-78DA-4DD4-91B7-90AAC13D96E7}"/>
                </a:ext>
              </a:extLst>
            </p:cNvPr>
            <p:cNvSpPr/>
            <p:nvPr/>
          </p:nvSpPr>
          <p:spPr>
            <a:xfrm>
              <a:off x="8913519" y="6340329"/>
              <a:ext cx="52546" cy="1641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4F7D33A-B76A-4A9E-AD96-5E63FD887D4A}"/>
                </a:ext>
              </a:extLst>
            </p:cNvPr>
            <p:cNvSpPr/>
            <p:nvPr/>
          </p:nvSpPr>
          <p:spPr>
            <a:xfrm>
              <a:off x="8927970" y="6358161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2C757B7-05EB-4E85-9A12-C85D80A153C5}"/>
                </a:ext>
              </a:extLst>
            </p:cNvPr>
            <p:cNvSpPr/>
            <p:nvPr/>
          </p:nvSpPr>
          <p:spPr>
            <a:xfrm>
              <a:off x="8927970" y="6393097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18F6439-2187-4E0B-9661-CC9EA5008814}"/>
                </a:ext>
              </a:extLst>
            </p:cNvPr>
            <p:cNvSpPr/>
            <p:nvPr/>
          </p:nvSpPr>
          <p:spPr>
            <a:xfrm>
              <a:off x="8927970" y="6428032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FFB944D-2E3B-4637-AF4E-C035D74DC557}"/>
                </a:ext>
              </a:extLst>
            </p:cNvPr>
            <p:cNvSpPr/>
            <p:nvPr/>
          </p:nvSpPr>
          <p:spPr>
            <a:xfrm>
              <a:off x="8927970" y="6462968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DEFDB94-620D-497A-9957-B619BACD6958}"/>
                </a:ext>
              </a:extLst>
            </p:cNvPr>
            <p:cNvCxnSpPr/>
            <p:nvPr/>
          </p:nvCxnSpPr>
          <p:spPr>
            <a:xfrm>
              <a:off x="8895408" y="6420671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948ED68C-6E73-4F1F-BC74-E4B4F2A539D0}"/>
                </a:ext>
              </a:extLst>
            </p:cNvPr>
            <p:cNvCxnSpPr>
              <a:cxnSpLocks/>
            </p:cNvCxnSpPr>
            <p:nvPr/>
          </p:nvCxnSpPr>
          <p:spPr>
            <a:xfrm>
              <a:off x="8966064" y="6420828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DD05CE2D-8EEC-4C2C-BE96-D98753F851E3}"/>
                </a:ext>
              </a:extLst>
            </p:cNvPr>
            <p:cNvSpPr/>
            <p:nvPr/>
          </p:nvSpPr>
          <p:spPr>
            <a:xfrm>
              <a:off x="8987533" y="6340329"/>
              <a:ext cx="52546" cy="1641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5259916-8298-49D8-9D69-01F33985C7F2}"/>
                </a:ext>
              </a:extLst>
            </p:cNvPr>
            <p:cNvSpPr/>
            <p:nvPr/>
          </p:nvSpPr>
          <p:spPr>
            <a:xfrm>
              <a:off x="9001984" y="6358161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D255CD97-C25C-4DB9-819F-A6C5E6D659D7}"/>
                </a:ext>
              </a:extLst>
            </p:cNvPr>
            <p:cNvSpPr/>
            <p:nvPr/>
          </p:nvSpPr>
          <p:spPr>
            <a:xfrm>
              <a:off x="9001984" y="6393096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F7C0AED-DC98-4577-AA1C-3BA5F385398E}"/>
                </a:ext>
              </a:extLst>
            </p:cNvPr>
            <p:cNvSpPr/>
            <p:nvPr/>
          </p:nvSpPr>
          <p:spPr>
            <a:xfrm>
              <a:off x="9001984" y="6428032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1C1D2A52-CF03-4A9B-BFF5-B56388B19308}"/>
                </a:ext>
              </a:extLst>
            </p:cNvPr>
            <p:cNvSpPr/>
            <p:nvPr/>
          </p:nvSpPr>
          <p:spPr>
            <a:xfrm>
              <a:off x="9001984" y="6462968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E09E1CD-E95E-4688-BE36-037D111FEE6E}"/>
                </a:ext>
              </a:extLst>
            </p:cNvPr>
            <p:cNvCxnSpPr/>
            <p:nvPr/>
          </p:nvCxnSpPr>
          <p:spPr>
            <a:xfrm>
              <a:off x="8969423" y="6420671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6610164-EA57-4E8D-A684-E9DB2D971976}"/>
                </a:ext>
              </a:extLst>
            </p:cNvPr>
            <p:cNvCxnSpPr>
              <a:cxnSpLocks/>
            </p:cNvCxnSpPr>
            <p:nvPr/>
          </p:nvCxnSpPr>
          <p:spPr>
            <a:xfrm>
              <a:off x="9040079" y="6420828"/>
              <a:ext cx="98763" cy="0"/>
            </a:xfrm>
            <a:prstGeom prst="line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86DF077-D27C-4932-8067-118E72FDD91D}"/>
                </a:ext>
              </a:extLst>
            </p:cNvPr>
            <p:cNvGrpSpPr/>
            <p:nvPr/>
          </p:nvGrpSpPr>
          <p:grpSpPr>
            <a:xfrm>
              <a:off x="9656193" y="4855335"/>
              <a:ext cx="415565" cy="1448086"/>
              <a:chOff x="5901059" y="1548341"/>
              <a:chExt cx="1191270" cy="4151122"/>
            </a:xfrm>
          </p:grpSpPr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1D61E3D4-422D-412D-B85D-64D75CA16AD4}"/>
                  </a:ext>
                </a:extLst>
              </p:cNvPr>
              <p:cNvSpPr/>
              <p:nvPr/>
            </p:nvSpPr>
            <p:spPr>
              <a:xfrm>
                <a:off x="6877532" y="5028595"/>
                <a:ext cx="214797" cy="6708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5A37FBFB-0419-4AE4-8397-1A7D3F2F5D4F}"/>
                  </a:ext>
                </a:extLst>
              </p:cNvPr>
              <p:cNvSpPr/>
              <p:nvPr/>
            </p:nvSpPr>
            <p:spPr>
              <a:xfrm>
                <a:off x="6936605" y="510148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2FDE929-CD38-45F9-9862-776E2835CFB3}"/>
                  </a:ext>
                </a:extLst>
              </p:cNvPr>
              <p:cNvSpPr/>
              <p:nvPr/>
            </p:nvSpPr>
            <p:spPr>
              <a:xfrm>
                <a:off x="6936605" y="524429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50ACA706-D2A0-41FD-8C07-95FE365EFA5C}"/>
                  </a:ext>
                </a:extLst>
              </p:cNvPr>
              <p:cNvSpPr/>
              <p:nvPr/>
            </p:nvSpPr>
            <p:spPr>
              <a:xfrm>
                <a:off x="6936605" y="5387109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97DB03E9-3182-4177-8864-28936CDE874B}"/>
                  </a:ext>
                </a:extLst>
              </p:cNvPr>
              <p:cNvSpPr/>
              <p:nvPr/>
            </p:nvSpPr>
            <p:spPr>
              <a:xfrm>
                <a:off x="6936605" y="5529920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3E0CDAD6-F6DE-4C96-8EE5-C8231F64DFC6}"/>
                  </a:ext>
                </a:extLst>
              </p:cNvPr>
              <p:cNvGrpSpPr/>
              <p:nvPr/>
            </p:nvGrpSpPr>
            <p:grpSpPr>
              <a:xfrm>
                <a:off x="6877532" y="4331277"/>
                <a:ext cx="214797" cy="670868"/>
                <a:chOff x="3435832" y="4478944"/>
                <a:chExt cx="214797" cy="670868"/>
              </a:xfrm>
              <a:solidFill>
                <a:schemeClr val="bg1"/>
              </a:solidFill>
            </p:grpSpPr>
            <p:sp>
              <p:nvSpPr>
                <p:cNvPr id="135" name="Rectangle: Rounded Corners 134">
                  <a:extLst>
                    <a:ext uri="{FF2B5EF4-FFF2-40B4-BE49-F238E27FC236}">
                      <a16:creationId xmlns:a16="http://schemas.microsoft.com/office/drawing/2014/main" id="{385E76FC-39CA-4963-B181-4DA6133E5585}"/>
                    </a:ext>
                  </a:extLst>
                </p:cNvPr>
                <p:cNvSpPr/>
                <p:nvPr/>
              </p:nvSpPr>
              <p:spPr>
                <a:xfrm>
                  <a:off x="3435832" y="447894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B3FB4E4B-F892-4FFA-BAAF-CF3AA3EF1A5C}"/>
                    </a:ext>
                  </a:extLst>
                </p:cNvPr>
                <p:cNvSpPr/>
                <p:nvPr/>
              </p:nvSpPr>
              <p:spPr>
                <a:xfrm>
                  <a:off x="3494905" y="4551836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E2F5A47A-15BF-4798-A69B-BDBA62E09D7E}"/>
                    </a:ext>
                  </a:extLst>
                </p:cNvPr>
                <p:cNvSpPr/>
                <p:nvPr/>
              </p:nvSpPr>
              <p:spPr>
                <a:xfrm>
                  <a:off x="3494905" y="4694647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68157B9F-E757-4904-89C6-7590396AEC48}"/>
                    </a:ext>
                  </a:extLst>
                </p:cNvPr>
                <p:cNvSpPr/>
                <p:nvPr/>
              </p:nvSpPr>
              <p:spPr>
                <a:xfrm>
                  <a:off x="3494905" y="4837458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3042ECD8-32DD-4A51-BAE7-CCF3E0BA53F5}"/>
                    </a:ext>
                  </a:extLst>
                </p:cNvPr>
                <p:cNvSpPr/>
                <p:nvPr/>
              </p:nvSpPr>
              <p:spPr>
                <a:xfrm>
                  <a:off x="3494905" y="4980269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D7AA0688-D0B3-4B79-AD97-1B35E877EE9B}"/>
                  </a:ext>
                </a:extLst>
              </p:cNvPr>
              <p:cNvGrpSpPr/>
              <p:nvPr/>
            </p:nvGrpSpPr>
            <p:grpSpPr>
              <a:xfrm>
                <a:off x="6877532" y="3631693"/>
                <a:ext cx="214797" cy="670868"/>
                <a:chOff x="3435832" y="4478944"/>
                <a:chExt cx="214797" cy="670868"/>
              </a:xfrm>
              <a:solidFill>
                <a:schemeClr val="bg1"/>
              </a:solidFill>
            </p:grpSpPr>
            <p:sp>
              <p:nvSpPr>
                <p:cNvPr id="130" name="Rectangle: Rounded Corners 129">
                  <a:extLst>
                    <a:ext uri="{FF2B5EF4-FFF2-40B4-BE49-F238E27FC236}">
                      <a16:creationId xmlns:a16="http://schemas.microsoft.com/office/drawing/2014/main" id="{5625FAFB-95FB-4A32-B460-A1B973174FF4}"/>
                    </a:ext>
                  </a:extLst>
                </p:cNvPr>
                <p:cNvSpPr/>
                <p:nvPr/>
              </p:nvSpPr>
              <p:spPr>
                <a:xfrm>
                  <a:off x="3435832" y="447894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03611949-E075-4112-844E-1A458C074A1B}"/>
                    </a:ext>
                  </a:extLst>
                </p:cNvPr>
                <p:cNvSpPr/>
                <p:nvPr/>
              </p:nvSpPr>
              <p:spPr>
                <a:xfrm>
                  <a:off x="3494905" y="4551836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84278E62-6713-47B6-AB04-495C731112F7}"/>
                    </a:ext>
                  </a:extLst>
                </p:cNvPr>
                <p:cNvSpPr/>
                <p:nvPr/>
              </p:nvSpPr>
              <p:spPr>
                <a:xfrm>
                  <a:off x="3494905" y="4694647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9CFAA9AE-DD5A-4C24-8439-B9EE9181ECA8}"/>
                    </a:ext>
                  </a:extLst>
                </p:cNvPr>
                <p:cNvSpPr/>
                <p:nvPr/>
              </p:nvSpPr>
              <p:spPr>
                <a:xfrm>
                  <a:off x="3494905" y="4837458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9A1771CD-A0A5-4261-A345-DFA48C574DA4}"/>
                    </a:ext>
                  </a:extLst>
                </p:cNvPr>
                <p:cNvSpPr/>
                <p:nvPr/>
              </p:nvSpPr>
              <p:spPr>
                <a:xfrm>
                  <a:off x="3494905" y="4980269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36145E0B-DC29-4256-ACE9-732DE0AC0F4C}"/>
                  </a:ext>
                </a:extLst>
              </p:cNvPr>
              <p:cNvGrpSpPr/>
              <p:nvPr/>
            </p:nvGrpSpPr>
            <p:grpSpPr>
              <a:xfrm>
                <a:off x="6877532" y="2936196"/>
                <a:ext cx="214797" cy="670868"/>
                <a:chOff x="3435832" y="4478944"/>
                <a:chExt cx="214797" cy="670868"/>
              </a:xfrm>
              <a:solidFill>
                <a:schemeClr val="bg1"/>
              </a:solidFill>
            </p:grpSpPr>
            <p:sp>
              <p:nvSpPr>
                <p:cNvPr id="125" name="Rectangle: Rounded Corners 124">
                  <a:extLst>
                    <a:ext uri="{FF2B5EF4-FFF2-40B4-BE49-F238E27FC236}">
                      <a16:creationId xmlns:a16="http://schemas.microsoft.com/office/drawing/2014/main" id="{2D41FA02-F96E-482F-ACBC-6B276EE9A256}"/>
                    </a:ext>
                  </a:extLst>
                </p:cNvPr>
                <p:cNvSpPr/>
                <p:nvPr/>
              </p:nvSpPr>
              <p:spPr>
                <a:xfrm>
                  <a:off x="3435832" y="447894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DCC2D612-6608-4F02-B320-BD32863CAFE2}"/>
                    </a:ext>
                  </a:extLst>
                </p:cNvPr>
                <p:cNvSpPr/>
                <p:nvPr/>
              </p:nvSpPr>
              <p:spPr>
                <a:xfrm>
                  <a:off x="3494905" y="4551836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18008941-17E4-47E0-AA10-2E97B7FAA237}"/>
                    </a:ext>
                  </a:extLst>
                </p:cNvPr>
                <p:cNvSpPr/>
                <p:nvPr/>
              </p:nvSpPr>
              <p:spPr>
                <a:xfrm>
                  <a:off x="3494905" y="4694647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0940E7B4-7CFB-450C-ACFF-4C01DA2E5A66}"/>
                    </a:ext>
                  </a:extLst>
                </p:cNvPr>
                <p:cNvSpPr/>
                <p:nvPr/>
              </p:nvSpPr>
              <p:spPr>
                <a:xfrm>
                  <a:off x="3494905" y="4837458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7CE4513E-B075-443A-932C-DA32B2EB462B}"/>
                    </a:ext>
                  </a:extLst>
                </p:cNvPr>
                <p:cNvSpPr/>
                <p:nvPr/>
              </p:nvSpPr>
              <p:spPr>
                <a:xfrm>
                  <a:off x="3494905" y="4980269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524216EA-E9D1-4FEC-B2FA-70FA86C1F480}"/>
                  </a:ext>
                </a:extLst>
              </p:cNvPr>
              <p:cNvGrpSpPr/>
              <p:nvPr/>
            </p:nvGrpSpPr>
            <p:grpSpPr>
              <a:xfrm>
                <a:off x="6877532" y="2243838"/>
                <a:ext cx="214797" cy="670868"/>
                <a:chOff x="3435832" y="4478944"/>
                <a:chExt cx="214797" cy="670868"/>
              </a:xfrm>
            </p:grpSpPr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7BF59C51-55DC-4387-B953-F783A4F2CDF6}"/>
                    </a:ext>
                  </a:extLst>
                </p:cNvPr>
                <p:cNvSpPr/>
                <p:nvPr/>
              </p:nvSpPr>
              <p:spPr>
                <a:xfrm>
                  <a:off x="3435832" y="447894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4BFF5C9C-95F6-4393-8E3A-A439124FBC0A}"/>
                    </a:ext>
                  </a:extLst>
                </p:cNvPr>
                <p:cNvSpPr/>
                <p:nvPr/>
              </p:nvSpPr>
              <p:spPr>
                <a:xfrm>
                  <a:off x="3494905" y="455183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AD577B17-9BFE-49FC-AF4A-0556BB3D4ACD}"/>
                    </a:ext>
                  </a:extLst>
                </p:cNvPr>
                <p:cNvSpPr/>
                <p:nvPr/>
              </p:nvSpPr>
              <p:spPr>
                <a:xfrm>
                  <a:off x="3494905" y="469464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B7966815-7287-42EA-AEB2-A132361FA70A}"/>
                    </a:ext>
                  </a:extLst>
                </p:cNvPr>
                <p:cNvSpPr/>
                <p:nvPr/>
              </p:nvSpPr>
              <p:spPr>
                <a:xfrm>
                  <a:off x="3494905" y="483745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48E41E31-A404-4129-A19C-66368B673818}"/>
                    </a:ext>
                  </a:extLst>
                </p:cNvPr>
                <p:cNvSpPr/>
                <p:nvPr/>
              </p:nvSpPr>
              <p:spPr>
                <a:xfrm>
                  <a:off x="3494905" y="498026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2A19C398-EE8F-44D9-AD3E-3CA06766E618}"/>
                  </a:ext>
                </a:extLst>
              </p:cNvPr>
              <p:cNvGrpSpPr/>
              <p:nvPr/>
            </p:nvGrpSpPr>
            <p:grpSpPr>
              <a:xfrm>
                <a:off x="6877532" y="1548341"/>
                <a:ext cx="214797" cy="670868"/>
                <a:chOff x="3435832" y="4478944"/>
                <a:chExt cx="214797" cy="670868"/>
              </a:xfrm>
              <a:solidFill>
                <a:schemeClr val="bg1"/>
              </a:solidFill>
            </p:grpSpPr>
            <p:sp>
              <p:nvSpPr>
                <p:cNvPr id="115" name="Rectangle: Rounded Corners 114">
                  <a:extLst>
                    <a:ext uri="{FF2B5EF4-FFF2-40B4-BE49-F238E27FC236}">
                      <a16:creationId xmlns:a16="http://schemas.microsoft.com/office/drawing/2014/main" id="{36CE5C8A-5797-4E4E-BE3D-4C7ED8C674EF}"/>
                    </a:ext>
                  </a:extLst>
                </p:cNvPr>
                <p:cNvSpPr/>
                <p:nvPr/>
              </p:nvSpPr>
              <p:spPr>
                <a:xfrm>
                  <a:off x="3435832" y="447894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2CD92F80-3F94-4818-8EEC-A17634217834}"/>
                    </a:ext>
                  </a:extLst>
                </p:cNvPr>
                <p:cNvSpPr/>
                <p:nvPr/>
              </p:nvSpPr>
              <p:spPr>
                <a:xfrm>
                  <a:off x="3494905" y="4551836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57B7DFBF-80A5-42F4-8B92-66EA8C2656BE}"/>
                    </a:ext>
                  </a:extLst>
                </p:cNvPr>
                <p:cNvSpPr/>
                <p:nvPr/>
              </p:nvSpPr>
              <p:spPr>
                <a:xfrm>
                  <a:off x="3494905" y="4694647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98D70187-0B44-4938-A45E-82A8FAE8851F}"/>
                    </a:ext>
                  </a:extLst>
                </p:cNvPr>
                <p:cNvSpPr/>
                <p:nvPr/>
              </p:nvSpPr>
              <p:spPr>
                <a:xfrm>
                  <a:off x="3494905" y="4837458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D9C0B263-B80F-47BF-811F-6C3CAFCA389C}"/>
                    </a:ext>
                  </a:extLst>
                </p:cNvPr>
                <p:cNvSpPr/>
                <p:nvPr/>
              </p:nvSpPr>
              <p:spPr>
                <a:xfrm>
                  <a:off x="3494905" y="4980269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cxnSp>
            <p:nvCxnSpPr>
              <p:cNvPr id="102" name="Connector: Curved 101">
                <a:extLst>
                  <a:ext uri="{FF2B5EF4-FFF2-40B4-BE49-F238E27FC236}">
                    <a16:creationId xmlns:a16="http://schemas.microsoft.com/office/drawing/2014/main" id="{9D24944A-ABFA-4CBD-AB79-EE80B646453D}"/>
                  </a:ext>
                </a:extLst>
              </p:cNvPr>
              <p:cNvCxnSpPr>
                <a:cxnSpLocks/>
                <a:endCxn id="115" idx="1"/>
              </p:cNvCxnSpPr>
              <p:nvPr/>
            </p:nvCxnSpPr>
            <p:spPr>
              <a:xfrm flipV="1">
                <a:off x="6115856" y="1883775"/>
                <a:ext cx="761676" cy="1740128"/>
              </a:xfrm>
              <a:prstGeom prst="curvedConnector3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Connector: Curved 102">
                <a:extLst>
                  <a:ext uri="{FF2B5EF4-FFF2-40B4-BE49-F238E27FC236}">
                    <a16:creationId xmlns:a16="http://schemas.microsoft.com/office/drawing/2014/main" id="{CD4ACA3F-D242-4FDE-BFEF-F29E9DC4C90A}"/>
                  </a:ext>
                </a:extLst>
              </p:cNvPr>
              <p:cNvCxnSpPr>
                <a:cxnSpLocks/>
                <a:endCxn id="120" idx="1"/>
              </p:cNvCxnSpPr>
              <p:nvPr/>
            </p:nvCxnSpPr>
            <p:spPr>
              <a:xfrm flipV="1">
                <a:off x="6115856" y="2579272"/>
                <a:ext cx="761676" cy="1044631"/>
              </a:xfrm>
              <a:prstGeom prst="curvedConnector3">
                <a:avLst>
                  <a:gd name="adj1" fmla="val 63772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Connector: Curved 103">
                <a:extLst>
                  <a:ext uri="{FF2B5EF4-FFF2-40B4-BE49-F238E27FC236}">
                    <a16:creationId xmlns:a16="http://schemas.microsoft.com/office/drawing/2014/main" id="{CEBF1C24-6886-4B9B-BC03-F40D199B9BA6}"/>
                  </a:ext>
                </a:extLst>
              </p:cNvPr>
              <p:cNvCxnSpPr>
                <a:cxnSpLocks/>
                <a:endCxn id="125" idx="1"/>
              </p:cNvCxnSpPr>
              <p:nvPr/>
            </p:nvCxnSpPr>
            <p:spPr>
              <a:xfrm flipV="1">
                <a:off x="6115856" y="3271630"/>
                <a:ext cx="761676" cy="352273"/>
              </a:xfrm>
              <a:prstGeom prst="curvedConnector3">
                <a:avLst>
                  <a:gd name="adj1" fmla="val 72510"/>
                </a:avLst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Connector: Curved 104">
                <a:extLst>
                  <a:ext uri="{FF2B5EF4-FFF2-40B4-BE49-F238E27FC236}">
                    <a16:creationId xmlns:a16="http://schemas.microsoft.com/office/drawing/2014/main" id="{7905F5E2-0079-4533-B199-DA3782D51671}"/>
                  </a:ext>
                </a:extLst>
              </p:cNvPr>
              <p:cNvCxnSpPr>
                <a:cxnSpLocks/>
                <a:endCxn id="92" idx="1"/>
              </p:cNvCxnSpPr>
              <p:nvPr/>
            </p:nvCxnSpPr>
            <p:spPr>
              <a:xfrm>
                <a:off x="6115856" y="3623903"/>
                <a:ext cx="761676" cy="1740126"/>
              </a:xfrm>
              <a:prstGeom prst="curvedConnector3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Connector: Curved 105">
                <a:extLst>
                  <a:ext uri="{FF2B5EF4-FFF2-40B4-BE49-F238E27FC236}">
                    <a16:creationId xmlns:a16="http://schemas.microsoft.com/office/drawing/2014/main" id="{5FC20F63-EBDC-4490-9160-C98A066FAF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5856" y="3631693"/>
                <a:ext cx="761676" cy="1044631"/>
              </a:xfrm>
              <a:prstGeom prst="curvedConnector3">
                <a:avLst>
                  <a:gd name="adj1" fmla="val 65906"/>
                </a:avLst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Connector: Curved 106">
                <a:extLst>
                  <a:ext uri="{FF2B5EF4-FFF2-40B4-BE49-F238E27FC236}">
                    <a16:creationId xmlns:a16="http://schemas.microsoft.com/office/drawing/2014/main" id="{A2CDFAAA-E59F-4D71-9B20-1E431C216A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5856" y="3631693"/>
                <a:ext cx="761676" cy="352273"/>
              </a:xfrm>
              <a:prstGeom prst="curvedConnector3">
                <a:avLst>
                  <a:gd name="adj1" fmla="val 72510"/>
                </a:avLst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8" name="Rectangle: Rounded Corners 107">
                <a:extLst>
                  <a:ext uri="{FF2B5EF4-FFF2-40B4-BE49-F238E27FC236}">
                    <a16:creationId xmlns:a16="http://schemas.microsoft.com/office/drawing/2014/main" id="{98EE09C3-990B-4A82-A9C0-EA72DFFB311B}"/>
                  </a:ext>
                </a:extLst>
              </p:cNvPr>
              <p:cNvSpPr/>
              <p:nvPr/>
            </p:nvSpPr>
            <p:spPr>
              <a:xfrm>
                <a:off x="5901059" y="3160947"/>
                <a:ext cx="214797" cy="9259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D562D984-2495-440F-90A6-C10D50BC9A5E}"/>
                  </a:ext>
                </a:extLst>
              </p:cNvPr>
              <p:cNvSpPr/>
              <p:nvPr/>
            </p:nvSpPr>
            <p:spPr>
              <a:xfrm>
                <a:off x="5960132" y="3218550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9FE2E7BC-163D-4B3C-81C4-31539023EBD7}"/>
                  </a:ext>
                </a:extLst>
              </p:cNvPr>
              <p:cNvSpPr/>
              <p:nvPr/>
            </p:nvSpPr>
            <p:spPr>
              <a:xfrm>
                <a:off x="5960132" y="336136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30837537-1601-498B-B067-56999E9C5BE4}"/>
                  </a:ext>
                </a:extLst>
              </p:cNvPr>
              <p:cNvSpPr/>
              <p:nvPr/>
            </p:nvSpPr>
            <p:spPr>
              <a:xfrm>
                <a:off x="5960132" y="3504172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EDC22301-E1AC-4B62-9B55-346137425529}"/>
                  </a:ext>
                </a:extLst>
              </p:cNvPr>
              <p:cNvSpPr/>
              <p:nvPr/>
            </p:nvSpPr>
            <p:spPr>
              <a:xfrm>
                <a:off x="5960132" y="3646983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3168BFDD-FAC9-49EC-8765-B914CFEA02D5}"/>
                  </a:ext>
                </a:extLst>
              </p:cNvPr>
              <p:cNvSpPr/>
              <p:nvPr/>
            </p:nvSpPr>
            <p:spPr>
              <a:xfrm>
                <a:off x="5960132" y="3789794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E97590B4-7418-4D78-B704-14FC47EF55F9}"/>
                  </a:ext>
                </a:extLst>
              </p:cNvPr>
              <p:cNvSpPr/>
              <p:nvPr/>
            </p:nvSpPr>
            <p:spPr>
              <a:xfrm>
                <a:off x="5960132" y="3932605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3610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3B6FB-748A-4A70-AAAD-C56751424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C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7FEB63-EAC1-4A97-A6BC-0E31770FDBD0}"/>
              </a:ext>
            </a:extLst>
          </p:cNvPr>
          <p:cNvCxnSpPr>
            <a:cxnSpLocks/>
          </p:cNvCxnSpPr>
          <p:nvPr/>
        </p:nvCxnSpPr>
        <p:spPr>
          <a:xfrm>
            <a:off x="6194755" y="1695386"/>
            <a:ext cx="0" cy="362257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4C5B99-87E3-4B65-AE33-0BF46835CCCD}"/>
              </a:ext>
            </a:extLst>
          </p:cNvPr>
          <p:cNvSpPr txBox="1"/>
          <p:nvPr/>
        </p:nvSpPr>
        <p:spPr>
          <a:xfrm>
            <a:off x="3136892" y="1323705"/>
            <a:ext cx="290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Meta-Training </a:t>
            </a:r>
            <a:r>
              <a:rPr lang="en-US" b="1" dirty="0">
                <a:latin typeface="+mj-lt"/>
              </a:rPr>
              <a:t>Testing</a:t>
            </a:r>
            <a:endParaRPr lang="en-CA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2C271-F297-46E3-B26C-B9A843EBD83F}"/>
              </a:ext>
            </a:extLst>
          </p:cNvPr>
          <p:cNvSpPr txBox="1"/>
          <p:nvPr/>
        </p:nvSpPr>
        <p:spPr>
          <a:xfrm>
            <a:off x="6702537" y="1329972"/>
            <a:ext cx="2251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Meta-Testing </a:t>
            </a:r>
            <a:r>
              <a:rPr lang="en-US" b="1" dirty="0">
                <a:latin typeface="+mj-lt"/>
              </a:rPr>
              <a:t>Testing</a:t>
            </a:r>
            <a:endParaRPr lang="en-CA" b="1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368D37-4BE9-4956-A291-09AD099CBC85}"/>
              </a:ext>
            </a:extLst>
          </p:cNvPr>
          <p:cNvSpPr txBox="1"/>
          <p:nvPr/>
        </p:nvSpPr>
        <p:spPr>
          <a:xfrm>
            <a:off x="416840" y="2279936"/>
            <a:ext cx="2907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ANML </a:t>
            </a:r>
            <a:r>
              <a:rPr lang="en-US" dirty="0"/>
              <a:t>(paper)</a:t>
            </a:r>
            <a:endParaRPr lang="en-CA" sz="2400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74AAA5-387A-44DB-8EA7-E35F847826AC}"/>
                  </a:ext>
                </a:extLst>
              </p:cNvPr>
              <p:cNvSpPr txBox="1"/>
              <p:nvPr/>
            </p:nvSpPr>
            <p:spPr>
              <a:xfrm>
                <a:off x="7209922" y="2156826"/>
                <a:ext cx="1855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63%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74AAA5-387A-44DB-8EA7-E35F84782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922" y="2156826"/>
                <a:ext cx="1855615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1917AA-03DE-41E4-B5C0-C13296E5C765}"/>
                  </a:ext>
                </a:extLst>
              </p:cNvPr>
              <p:cNvSpPr txBox="1"/>
              <p:nvPr/>
            </p:nvSpPr>
            <p:spPr>
              <a:xfrm>
                <a:off x="7209922" y="2974557"/>
                <a:ext cx="1855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30%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1917AA-03DE-41E4-B5C0-C13296E5C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922" y="2974557"/>
                <a:ext cx="185561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4E852B-E94D-4A96-B99F-F39B4349C646}"/>
                  </a:ext>
                </a:extLst>
              </p:cNvPr>
              <p:cNvSpPr txBox="1"/>
              <p:nvPr/>
            </p:nvSpPr>
            <p:spPr>
              <a:xfrm>
                <a:off x="3759127" y="2156826"/>
                <a:ext cx="1855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4E852B-E94D-4A96-B99F-F39B4349C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127" y="2156826"/>
                <a:ext cx="185561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5D9EC88-FB91-4DE8-B930-9822F5177B3A}"/>
                  </a:ext>
                </a:extLst>
              </p:cNvPr>
              <p:cNvSpPr txBox="1"/>
              <p:nvPr/>
            </p:nvSpPr>
            <p:spPr>
              <a:xfrm>
                <a:off x="3759127" y="2974557"/>
                <a:ext cx="1855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98%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5D9EC88-FB91-4DE8-B930-9822F5177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127" y="2974557"/>
                <a:ext cx="185561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2E3801C-1260-4961-BDD0-FD4DC0281D42}"/>
              </a:ext>
            </a:extLst>
          </p:cNvPr>
          <p:cNvSpPr txBox="1"/>
          <p:nvPr/>
        </p:nvSpPr>
        <p:spPr>
          <a:xfrm>
            <a:off x="416839" y="3097667"/>
            <a:ext cx="3487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ANML_k8  (task oracle)</a:t>
            </a:r>
            <a:endParaRPr lang="en-CA" sz="2400" b="1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AD8F61-AFBA-428A-B660-A181BEF0EDF4}"/>
              </a:ext>
            </a:extLst>
          </p:cNvPr>
          <p:cNvGrpSpPr/>
          <p:nvPr/>
        </p:nvGrpSpPr>
        <p:grpSpPr>
          <a:xfrm>
            <a:off x="8584243" y="240139"/>
            <a:ext cx="3277140" cy="2167131"/>
            <a:chOff x="6936212" y="4344422"/>
            <a:chExt cx="3277140" cy="2167131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584CF8B-2F65-4FAF-A82F-3A50CEE8BCBA}"/>
                </a:ext>
              </a:extLst>
            </p:cNvPr>
            <p:cNvCxnSpPr>
              <a:cxnSpLocks/>
            </p:cNvCxnSpPr>
            <p:nvPr/>
          </p:nvCxnSpPr>
          <p:spPr>
            <a:xfrm>
              <a:off x="8621309" y="5579378"/>
              <a:ext cx="22768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A8B86AB-5B96-495F-A51D-29A141B04711}"/>
                </a:ext>
              </a:extLst>
            </p:cNvPr>
            <p:cNvCxnSpPr>
              <a:cxnSpLocks/>
            </p:cNvCxnSpPr>
            <p:nvPr/>
          </p:nvCxnSpPr>
          <p:spPr>
            <a:xfrm>
              <a:off x="8155845" y="5579378"/>
              <a:ext cx="22768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98A66B9-7FE2-4505-B718-392171D48BC6}"/>
                </a:ext>
              </a:extLst>
            </p:cNvPr>
            <p:cNvCxnSpPr>
              <a:cxnSpLocks/>
            </p:cNvCxnSpPr>
            <p:nvPr/>
          </p:nvCxnSpPr>
          <p:spPr>
            <a:xfrm>
              <a:off x="8621309" y="4606792"/>
              <a:ext cx="22768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4682D05-70E0-48E4-B2D4-C056AFBC71F7}"/>
                </a:ext>
              </a:extLst>
            </p:cNvPr>
            <p:cNvCxnSpPr>
              <a:cxnSpLocks/>
            </p:cNvCxnSpPr>
            <p:nvPr/>
          </p:nvCxnSpPr>
          <p:spPr>
            <a:xfrm>
              <a:off x="8155845" y="4606792"/>
              <a:ext cx="22768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6409963-8A52-4655-82F8-CF3D51487BB1}"/>
                </a:ext>
              </a:extLst>
            </p:cNvPr>
            <p:cNvGrpSpPr/>
            <p:nvPr/>
          </p:nvGrpSpPr>
          <p:grpSpPr>
            <a:xfrm>
              <a:off x="9235584" y="4973175"/>
              <a:ext cx="74930" cy="1228509"/>
              <a:chOff x="8201923" y="2905081"/>
              <a:chExt cx="214797" cy="3521677"/>
            </a:xfrm>
          </p:grpSpPr>
          <p:sp>
            <p:nvSpPr>
              <p:cNvPr id="223" name="Rectangle: Rounded Corners 222">
                <a:extLst>
                  <a:ext uri="{FF2B5EF4-FFF2-40B4-BE49-F238E27FC236}">
                    <a16:creationId xmlns:a16="http://schemas.microsoft.com/office/drawing/2014/main" id="{2F9BA09E-11BB-446A-B6AD-5977C9E56977}"/>
                  </a:ext>
                </a:extLst>
              </p:cNvPr>
              <p:cNvSpPr/>
              <p:nvPr/>
            </p:nvSpPr>
            <p:spPr>
              <a:xfrm>
                <a:off x="8201923" y="2905081"/>
                <a:ext cx="214797" cy="352167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EBB983E-1758-4EF6-9919-4DA7466FB4BA}"/>
                  </a:ext>
                </a:extLst>
              </p:cNvPr>
              <p:cNvSpPr/>
              <p:nvPr/>
            </p:nvSpPr>
            <p:spPr>
              <a:xfrm>
                <a:off x="8261242" y="5832273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6CF80D79-DFF5-48C6-B739-DADBD00E4E54}"/>
                  </a:ext>
                </a:extLst>
              </p:cNvPr>
              <p:cNvSpPr/>
              <p:nvPr/>
            </p:nvSpPr>
            <p:spPr>
              <a:xfrm>
                <a:off x="8261242" y="5975084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CF38D5C8-5200-4D70-BA6A-C11A0DE8A9BC}"/>
                  </a:ext>
                </a:extLst>
              </p:cNvPr>
              <p:cNvSpPr/>
              <p:nvPr/>
            </p:nvSpPr>
            <p:spPr>
              <a:xfrm>
                <a:off x="8261242" y="6117895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12A60F32-79A2-4E9B-ADFD-FA3A88242B5C}"/>
                  </a:ext>
                </a:extLst>
              </p:cNvPr>
              <p:cNvSpPr/>
              <p:nvPr/>
            </p:nvSpPr>
            <p:spPr>
              <a:xfrm>
                <a:off x="8261242" y="6260706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57B59A4B-8EEC-451A-93BD-F5FA77D346C2}"/>
                  </a:ext>
                </a:extLst>
              </p:cNvPr>
              <p:cNvSpPr/>
              <p:nvPr/>
            </p:nvSpPr>
            <p:spPr>
              <a:xfrm>
                <a:off x="8261242" y="5261029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86190484-9124-4164-A44B-C70AE15A5885}"/>
                  </a:ext>
                </a:extLst>
              </p:cNvPr>
              <p:cNvSpPr/>
              <p:nvPr/>
            </p:nvSpPr>
            <p:spPr>
              <a:xfrm>
                <a:off x="8261242" y="5403840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EF0416C3-A1F9-47BB-A59E-E42F8E3AB740}"/>
                  </a:ext>
                </a:extLst>
              </p:cNvPr>
              <p:cNvSpPr/>
              <p:nvPr/>
            </p:nvSpPr>
            <p:spPr>
              <a:xfrm>
                <a:off x="8261242" y="5546651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3FA6F391-E7CD-40DD-B754-108B2DBD182A}"/>
                  </a:ext>
                </a:extLst>
              </p:cNvPr>
              <p:cNvSpPr/>
              <p:nvPr/>
            </p:nvSpPr>
            <p:spPr>
              <a:xfrm>
                <a:off x="8261242" y="5689462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3F8FBF38-4F9E-44E2-BD1F-A9876F393E8D}"/>
                  </a:ext>
                </a:extLst>
              </p:cNvPr>
              <p:cNvSpPr/>
              <p:nvPr/>
            </p:nvSpPr>
            <p:spPr>
              <a:xfrm>
                <a:off x="8261242" y="4692254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ECB93DCE-73BC-43F4-B491-B4278B3067E6}"/>
                  </a:ext>
                </a:extLst>
              </p:cNvPr>
              <p:cNvSpPr/>
              <p:nvPr/>
            </p:nvSpPr>
            <p:spPr>
              <a:xfrm>
                <a:off x="8261242" y="4835065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A35E8FD0-4793-495D-9A23-A93EF0457D92}"/>
                  </a:ext>
                </a:extLst>
              </p:cNvPr>
              <p:cNvSpPr/>
              <p:nvPr/>
            </p:nvSpPr>
            <p:spPr>
              <a:xfrm>
                <a:off x="8261242" y="4977876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8687826B-E5EC-4E31-B49B-AE34B7B9FDF9}"/>
                  </a:ext>
                </a:extLst>
              </p:cNvPr>
              <p:cNvSpPr/>
              <p:nvPr/>
            </p:nvSpPr>
            <p:spPr>
              <a:xfrm>
                <a:off x="8261242" y="5120687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E60A893D-8BAC-4448-AB1F-731EC37BCBB3}"/>
                  </a:ext>
                </a:extLst>
              </p:cNvPr>
              <p:cNvSpPr/>
              <p:nvPr/>
            </p:nvSpPr>
            <p:spPr>
              <a:xfrm>
                <a:off x="8261242" y="4117974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26084D4F-2894-4D9B-856B-E4487F1A6250}"/>
                  </a:ext>
                </a:extLst>
              </p:cNvPr>
              <p:cNvSpPr/>
              <p:nvPr/>
            </p:nvSpPr>
            <p:spPr>
              <a:xfrm>
                <a:off x="8261242" y="4260785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A3C37A45-6FFA-4449-BD38-02DE33E6D056}"/>
                  </a:ext>
                </a:extLst>
              </p:cNvPr>
              <p:cNvSpPr/>
              <p:nvPr/>
            </p:nvSpPr>
            <p:spPr>
              <a:xfrm>
                <a:off x="8261242" y="4403596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A488AFFD-4C6F-42DB-9334-9A3827C62D6B}"/>
                  </a:ext>
                </a:extLst>
              </p:cNvPr>
              <p:cNvSpPr/>
              <p:nvPr/>
            </p:nvSpPr>
            <p:spPr>
              <a:xfrm>
                <a:off x="8261242" y="4546407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A175952B-C9D6-4FDF-8CDB-E078CEEFA347}"/>
                  </a:ext>
                </a:extLst>
              </p:cNvPr>
              <p:cNvSpPr/>
              <p:nvPr/>
            </p:nvSpPr>
            <p:spPr>
              <a:xfrm>
                <a:off x="8261242" y="3545258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852CE970-6EA7-45A8-AB44-A4BA7844899E}"/>
                  </a:ext>
                </a:extLst>
              </p:cNvPr>
              <p:cNvSpPr/>
              <p:nvPr/>
            </p:nvSpPr>
            <p:spPr>
              <a:xfrm>
                <a:off x="8261242" y="3688069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287A232A-4BE2-45AC-B866-47D55010D024}"/>
                  </a:ext>
                </a:extLst>
              </p:cNvPr>
              <p:cNvSpPr/>
              <p:nvPr/>
            </p:nvSpPr>
            <p:spPr>
              <a:xfrm>
                <a:off x="8261242" y="3830880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1E891003-4321-4F2C-BCF7-347DD6D11790}"/>
                  </a:ext>
                </a:extLst>
              </p:cNvPr>
              <p:cNvSpPr/>
              <p:nvPr/>
            </p:nvSpPr>
            <p:spPr>
              <a:xfrm>
                <a:off x="8261242" y="3973691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C01D01F6-B8FD-4AB5-A33C-8D3F59384913}"/>
                  </a:ext>
                </a:extLst>
              </p:cNvPr>
              <p:cNvSpPr/>
              <p:nvPr/>
            </p:nvSpPr>
            <p:spPr>
              <a:xfrm>
                <a:off x="8261242" y="2971069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DB0C844A-F124-4B17-84B0-1ED013C8D2FF}"/>
                  </a:ext>
                </a:extLst>
              </p:cNvPr>
              <p:cNvSpPr/>
              <p:nvPr/>
            </p:nvSpPr>
            <p:spPr>
              <a:xfrm>
                <a:off x="8261242" y="3113880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619D1CD1-C667-4497-A7B7-017353936760}"/>
                  </a:ext>
                </a:extLst>
              </p:cNvPr>
              <p:cNvSpPr/>
              <p:nvPr/>
            </p:nvSpPr>
            <p:spPr>
              <a:xfrm>
                <a:off x="8261242" y="3256691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AE6F3941-4DD1-427A-B75A-A0496EBF8872}"/>
                  </a:ext>
                </a:extLst>
              </p:cNvPr>
              <p:cNvSpPr/>
              <p:nvPr/>
            </p:nvSpPr>
            <p:spPr>
              <a:xfrm>
                <a:off x="8261242" y="3399502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B89E1A5-2558-4636-BA35-D9DB0E206F5F}"/>
                </a:ext>
              </a:extLst>
            </p:cNvPr>
            <p:cNvGrpSpPr/>
            <p:nvPr/>
          </p:nvGrpSpPr>
          <p:grpSpPr>
            <a:xfrm>
              <a:off x="9447996" y="4973175"/>
              <a:ext cx="74930" cy="1228509"/>
              <a:chOff x="8022066" y="2306893"/>
              <a:chExt cx="214797" cy="3521677"/>
            </a:xfrm>
          </p:grpSpPr>
          <p:sp>
            <p:nvSpPr>
              <p:cNvPr id="198" name="Rectangle: Rounded Corners 197">
                <a:extLst>
                  <a:ext uri="{FF2B5EF4-FFF2-40B4-BE49-F238E27FC236}">
                    <a16:creationId xmlns:a16="http://schemas.microsoft.com/office/drawing/2014/main" id="{0976AB12-2440-4FA7-9792-A2D7D41704E1}"/>
                  </a:ext>
                </a:extLst>
              </p:cNvPr>
              <p:cNvSpPr/>
              <p:nvPr/>
            </p:nvSpPr>
            <p:spPr>
              <a:xfrm>
                <a:off x="8022066" y="2306893"/>
                <a:ext cx="214797" cy="352167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94364403-87AE-44EF-92F3-ACC2DF9EC4A6}"/>
                  </a:ext>
                </a:extLst>
              </p:cNvPr>
              <p:cNvSpPr/>
              <p:nvPr/>
            </p:nvSpPr>
            <p:spPr>
              <a:xfrm>
                <a:off x="8081385" y="5234085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12C59100-9CE0-42C9-91FC-884785C346F9}"/>
                  </a:ext>
                </a:extLst>
              </p:cNvPr>
              <p:cNvSpPr/>
              <p:nvPr/>
            </p:nvSpPr>
            <p:spPr>
              <a:xfrm>
                <a:off x="8081385" y="5376896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2AC261C0-5139-4DDA-B4A5-11838B5DBAEA}"/>
                  </a:ext>
                </a:extLst>
              </p:cNvPr>
              <p:cNvSpPr/>
              <p:nvPr/>
            </p:nvSpPr>
            <p:spPr>
              <a:xfrm>
                <a:off x="8081385" y="551970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439B00B9-5CA1-498D-93EC-80CDFEBA0DFD}"/>
                  </a:ext>
                </a:extLst>
              </p:cNvPr>
              <p:cNvSpPr/>
              <p:nvPr/>
            </p:nvSpPr>
            <p:spPr>
              <a:xfrm>
                <a:off x="8081385" y="566251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0C8BBA70-7831-4042-970D-543E959ECE5D}"/>
                  </a:ext>
                </a:extLst>
              </p:cNvPr>
              <p:cNvSpPr/>
              <p:nvPr/>
            </p:nvSpPr>
            <p:spPr>
              <a:xfrm>
                <a:off x="8081385" y="466284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482B51CC-D663-4535-80E6-BDD7B560B49F}"/>
                  </a:ext>
                </a:extLst>
              </p:cNvPr>
              <p:cNvSpPr/>
              <p:nvPr/>
            </p:nvSpPr>
            <p:spPr>
              <a:xfrm>
                <a:off x="8081385" y="4805652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90664ADB-6939-42EB-859A-2E781A05B330}"/>
                  </a:ext>
                </a:extLst>
              </p:cNvPr>
              <p:cNvSpPr/>
              <p:nvPr/>
            </p:nvSpPr>
            <p:spPr>
              <a:xfrm>
                <a:off x="8081385" y="494846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3A71E3CD-9678-4571-AE1E-EB31A342B09F}"/>
                  </a:ext>
                </a:extLst>
              </p:cNvPr>
              <p:cNvSpPr/>
              <p:nvPr/>
            </p:nvSpPr>
            <p:spPr>
              <a:xfrm>
                <a:off x="8081385" y="5091274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19FDDABB-B803-4238-83CE-A2FB29BB48C4}"/>
                  </a:ext>
                </a:extLst>
              </p:cNvPr>
              <p:cNvSpPr/>
              <p:nvPr/>
            </p:nvSpPr>
            <p:spPr>
              <a:xfrm>
                <a:off x="8081385" y="409406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EC54CCEF-EC44-4E52-8490-C1C7CBC3DA60}"/>
                  </a:ext>
                </a:extLst>
              </p:cNvPr>
              <p:cNvSpPr/>
              <p:nvPr/>
            </p:nvSpPr>
            <p:spPr>
              <a:xfrm>
                <a:off x="8081385" y="423687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23617A0A-FEBB-463F-BEDD-DFBDFF064D5A}"/>
                  </a:ext>
                </a:extLst>
              </p:cNvPr>
              <p:cNvSpPr/>
              <p:nvPr/>
            </p:nvSpPr>
            <p:spPr>
              <a:xfrm>
                <a:off x="8081385" y="437968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9E5FE9F2-3B5E-40C1-91F6-16E3B429149B}"/>
                  </a:ext>
                </a:extLst>
              </p:cNvPr>
              <p:cNvSpPr/>
              <p:nvPr/>
            </p:nvSpPr>
            <p:spPr>
              <a:xfrm>
                <a:off x="8081385" y="452249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35124B49-FF6F-4DE1-99B1-3A98DBA4B6D8}"/>
                  </a:ext>
                </a:extLst>
              </p:cNvPr>
              <p:cNvSpPr/>
              <p:nvPr/>
            </p:nvSpPr>
            <p:spPr>
              <a:xfrm>
                <a:off x="8081385" y="3519786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4961517B-1EC4-42D7-9829-599EB52F8F12}"/>
                  </a:ext>
                </a:extLst>
              </p:cNvPr>
              <p:cNvSpPr/>
              <p:nvPr/>
            </p:nvSpPr>
            <p:spPr>
              <a:xfrm>
                <a:off x="8081385" y="366259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5C5B013E-34A6-4CCA-AE79-C8DDEBFE5381}"/>
                  </a:ext>
                </a:extLst>
              </p:cNvPr>
              <p:cNvSpPr/>
              <p:nvPr/>
            </p:nvSpPr>
            <p:spPr>
              <a:xfrm>
                <a:off x="8081385" y="380540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5D67F590-6D71-4FD1-A0F5-6903ED427FBA}"/>
                  </a:ext>
                </a:extLst>
              </p:cNvPr>
              <p:cNvSpPr/>
              <p:nvPr/>
            </p:nvSpPr>
            <p:spPr>
              <a:xfrm>
                <a:off x="8081385" y="3948219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8F3133C2-4F7E-46D0-AA0C-C545B8CD0380}"/>
                  </a:ext>
                </a:extLst>
              </p:cNvPr>
              <p:cNvSpPr/>
              <p:nvPr/>
            </p:nvSpPr>
            <p:spPr>
              <a:xfrm>
                <a:off x="8081385" y="294707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85DB4DCB-C6BC-4354-A59B-2C014AE328D6}"/>
                  </a:ext>
                </a:extLst>
              </p:cNvPr>
              <p:cNvSpPr/>
              <p:nvPr/>
            </p:nvSpPr>
            <p:spPr>
              <a:xfrm>
                <a:off x="8081385" y="3089881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F948C4EF-4046-40A3-B751-1D94073A525E}"/>
                  </a:ext>
                </a:extLst>
              </p:cNvPr>
              <p:cNvSpPr/>
              <p:nvPr/>
            </p:nvSpPr>
            <p:spPr>
              <a:xfrm>
                <a:off x="8081385" y="323269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E9A1B824-90BA-4DF2-9231-607731CF52D4}"/>
                  </a:ext>
                </a:extLst>
              </p:cNvPr>
              <p:cNvSpPr/>
              <p:nvPr/>
            </p:nvSpPr>
            <p:spPr>
              <a:xfrm>
                <a:off x="8081385" y="3375503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2FD94E7F-B430-4395-9BBA-862B57C3E46C}"/>
                  </a:ext>
                </a:extLst>
              </p:cNvPr>
              <p:cNvSpPr/>
              <p:nvPr/>
            </p:nvSpPr>
            <p:spPr>
              <a:xfrm>
                <a:off x="8081385" y="237288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36873AD3-3958-49FF-80CC-B9904FB43EC1}"/>
                  </a:ext>
                </a:extLst>
              </p:cNvPr>
              <p:cNvSpPr/>
              <p:nvPr/>
            </p:nvSpPr>
            <p:spPr>
              <a:xfrm>
                <a:off x="8081385" y="2515692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5B85E821-3420-4CC2-BB78-C5AD729BD1FA}"/>
                  </a:ext>
                </a:extLst>
              </p:cNvPr>
              <p:cNvSpPr/>
              <p:nvPr/>
            </p:nvSpPr>
            <p:spPr>
              <a:xfrm>
                <a:off x="8081385" y="2658503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A5B38D39-7A84-4DE3-9A2B-3F0632B48CE8}"/>
                  </a:ext>
                </a:extLst>
              </p:cNvPr>
              <p:cNvSpPr/>
              <p:nvPr/>
            </p:nvSpPr>
            <p:spPr>
              <a:xfrm>
                <a:off x="8081385" y="2801314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7A7B400-C6FD-4BB9-9C74-E5802C6C45D2}"/>
                </a:ext>
              </a:extLst>
            </p:cNvPr>
            <p:cNvGrpSpPr/>
            <p:nvPr/>
          </p:nvGrpSpPr>
          <p:grpSpPr>
            <a:xfrm>
              <a:off x="7604100" y="5354380"/>
              <a:ext cx="618231" cy="466099"/>
              <a:chOff x="2640331" y="3139440"/>
              <a:chExt cx="2322443" cy="1750944"/>
            </a:xfrm>
          </p:grpSpPr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0640B403-C3B7-4EAA-8587-A077E12EA319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82C09CDE-6454-4572-9B09-E435603B29BC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0D34F84B-4250-461C-9DE3-EC0815321C28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0A0372D-9E13-4E2D-8566-2421D2472FF3}"/>
                </a:ext>
              </a:extLst>
            </p:cNvPr>
            <p:cNvGrpSpPr/>
            <p:nvPr/>
          </p:nvGrpSpPr>
          <p:grpSpPr>
            <a:xfrm>
              <a:off x="8383531" y="5460762"/>
              <a:ext cx="304265" cy="253334"/>
              <a:chOff x="2640331" y="3139440"/>
              <a:chExt cx="2322443" cy="1750944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6956F946-DE1A-436C-8360-8EE9114C32CD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FA0235C2-15CE-47A3-A6AB-4A32B5861492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823B3DC4-F8B2-4DA9-830F-DBD8899C07FB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D9101A2-7D02-4783-81D5-EBD705DF6E7A}"/>
                </a:ext>
              </a:extLst>
            </p:cNvPr>
            <p:cNvGrpSpPr/>
            <p:nvPr/>
          </p:nvGrpSpPr>
          <p:grpSpPr>
            <a:xfrm>
              <a:off x="8848995" y="5503182"/>
              <a:ext cx="173168" cy="168495"/>
              <a:chOff x="2640331" y="3139440"/>
              <a:chExt cx="2322443" cy="1750944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FAC99C9F-9407-4A3A-ACC7-3FDDABCFBBC9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37D9ADBA-8B96-4B88-A4AA-71041559B422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B6EE424F-519C-488E-9115-256D7AE0AA87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A67FC69-A93A-41DA-8939-43AE2AA18915}"/>
                </a:ext>
              </a:extLst>
            </p:cNvPr>
            <p:cNvGrpSpPr/>
            <p:nvPr/>
          </p:nvGrpSpPr>
          <p:grpSpPr>
            <a:xfrm>
              <a:off x="7604100" y="4344422"/>
              <a:ext cx="618231" cy="466099"/>
              <a:chOff x="2640331" y="3139440"/>
              <a:chExt cx="2322443" cy="1750944"/>
            </a:xfrm>
          </p:grpSpPr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F78F6CBF-D0B8-4467-9B56-C650457C2BA4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1E94E90E-9AA8-4E78-82A7-9D0433BE26C4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46CA4153-7AD4-4590-AEDD-0AE071923B07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578139D-968C-452C-B2A9-96A6A98B3782}"/>
                </a:ext>
              </a:extLst>
            </p:cNvPr>
            <p:cNvGrpSpPr/>
            <p:nvPr/>
          </p:nvGrpSpPr>
          <p:grpSpPr>
            <a:xfrm>
              <a:off x="8383531" y="4461583"/>
              <a:ext cx="304265" cy="253334"/>
              <a:chOff x="2640331" y="3139440"/>
              <a:chExt cx="2322443" cy="1750944"/>
            </a:xfrm>
          </p:grpSpPr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64CC7AEC-82AD-44DA-A775-372DE213252C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D2001ACB-AF7C-44F5-88FF-3505CDED86C0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9C40468C-F2B7-41CD-A628-80B0FDF45226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821E466-5B2E-493F-96EA-F46C879C342D}"/>
                </a:ext>
              </a:extLst>
            </p:cNvPr>
            <p:cNvGrpSpPr/>
            <p:nvPr/>
          </p:nvGrpSpPr>
          <p:grpSpPr>
            <a:xfrm>
              <a:off x="8848995" y="4507879"/>
              <a:ext cx="173168" cy="168495"/>
              <a:chOff x="2640331" y="3139440"/>
              <a:chExt cx="2322443" cy="1750944"/>
            </a:xfrm>
          </p:grpSpPr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8729632F-3D4C-41E8-B620-1D95A187CD9F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1E4CFA26-F937-4B3C-B81A-8398980093AB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271C7310-A8C8-4FD9-9DA0-1DEB2AFADAF8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621EDA6-8409-48F0-9BCC-05C9E027AB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348" t="63273" r="86741" b="17105"/>
            <a:stretch/>
          </p:blipFill>
          <p:spPr>
            <a:xfrm>
              <a:off x="6936212" y="4927890"/>
              <a:ext cx="275915" cy="2715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F9D329F-7278-4F56-8D50-127705645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9262" y="4996195"/>
              <a:ext cx="216322" cy="4666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1DFE404-8A2C-4CF4-90C3-B2360AF05243}"/>
                </a:ext>
              </a:extLst>
            </p:cNvPr>
            <p:cNvCxnSpPr/>
            <p:nvPr/>
          </p:nvCxnSpPr>
          <p:spPr>
            <a:xfrm>
              <a:off x="9026707" y="5699630"/>
              <a:ext cx="201431" cy="4897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AB41F9A3-2530-489F-8A25-185A03C08E1D}"/>
                </a:ext>
              </a:extLst>
            </p:cNvPr>
            <p:cNvCxnSpPr>
              <a:stCxn id="182" idx="3"/>
              <a:endCxn id="198" idx="0"/>
            </p:cNvCxnSpPr>
            <p:nvPr/>
          </p:nvCxnSpPr>
          <p:spPr>
            <a:xfrm>
              <a:off x="9022163" y="4606792"/>
              <a:ext cx="463298" cy="366383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6C712A39-ADBD-4E18-AFDD-FC1D876563B3}"/>
                </a:ext>
              </a:extLst>
            </p:cNvPr>
            <p:cNvCxnSpPr>
              <a:stCxn id="31" idx="3"/>
              <a:endCxn id="186" idx="1"/>
            </p:cNvCxnSpPr>
            <p:nvPr/>
          </p:nvCxnSpPr>
          <p:spPr>
            <a:xfrm flipV="1">
              <a:off x="7212127" y="4536903"/>
              <a:ext cx="391973" cy="526764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3FC066D4-FC92-4DF5-824E-351B2FF6D193}"/>
                </a:ext>
              </a:extLst>
            </p:cNvPr>
            <p:cNvCxnSpPr>
              <a:stCxn id="31" idx="3"/>
              <a:endCxn id="195" idx="1"/>
            </p:cNvCxnSpPr>
            <p:nvPr/>
          </p:nvCxnSpPr>
          <p:spPr>
            <a:xfrm>
              <a:off x="7212127" y="5063667"/>
              <a:ext cx="391973" cy="483194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E9AD5E9E-0BB7-4EE3-AEAA-A1C24B05EFB7}"/>
                </a:ext>
              </a:extLst>
            </p:cNvPr>
            <p:cNvCxnSpPr>
              <a:cxnSpLocks/>
              <a:stCxn id="223" idx="3"/>
              <a:endCxn id="198" idx="1"/>
            </p:cNvCxnSpPr>
            <p:nvPr/>
          </p:nvCxnSpPr>
          <p:spPr>
            <a:xfrm>
              <a:off x="9310514" y="5587430"/>
              <a:ext cx="13748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C262AF5-B528-4425-8095-A50385845BEF}"/>
                </a:ext>
              </a:extLst>
            </p:cNvPr>
            <p:cNvCxnSpPr>
              <a:cxnSpLocks/>
            </p:cNvCxnSpPr>
            <p:nvPr/>
          </p:nvCxnSpPr>
          <p:spPr>
            <a:xfrm>
              <a:off x="9522926" y="5587430"/>
              <a:ext cx="13748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9E3AC7C-E69C-4B96-B244-84882F532113}"/>
                </a:ext>
              </a:extLst>
            </p:cNvPr>
            <p:cNvSpPr/>
            <p:nvPr/>
          </p:nvSpPr>
          <p:spPr>
            <a:xfrm>
              <a:off x="10143618" y="5180101"/>
              <a:ext cx="69734" cy="69733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22D8651-9C4C-4DC4-947C-4F73610A11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0355" y="5212406"/>
              <a:ext cx="6804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124">
              <a:extLst>
                <a:ext uri="{FF2B5EF4-FFF2-40B4-BE49-F238E27FC236}">
                  <a16:creationId xmlns:a16="http://schemas.microsoft.com/office/drawing/2014/main" id="{BF9596B0-2EDB-428B-B31C-F98E291E8F92}"/>
                </a:ext>
              </a:extLst>
            </p:cNvPr>
            <p:cNvCxnSpPr>
              <a:cxnSpLocks/>
              <a:stCxn id="197" idx="2"/>
            </p:cNvCxnSpPr>
            <p:nvPr/>
          </p:nvCxnSpPr>
          <p:spPr>
            <a:xfrm rot="16200000" flipH="1">
              <a:off x="7739282" y="6034981"/>
              <a:ext cx="590798" cy="161793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942AC62-E11F-4CB3-ABA1-299E7A0EFE3B}"/>
                </a:ext>
              </a:extLst>
            </p:cNvPr>
            <p:cNvGrpSpPr/>
            <p:nvPr/>
          </p:nvGrpSpPr>
          <p:grpSpPr>
            <a:xfrm>
              <a:off x="8116073" y="6314426"/>
              <a:ext cx="511036" cy="197127"/>
              <a:chOff x="3525604" y="879935"/>
              <a:chExt cx="2089026" cy="805822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92ECFDFE-2AF1-49B5-8EDF-69A983563E93}"/>
                  </a:ext>
                </a:extLst>
              </p:cNvPr>
              <p:cNvGrpSpPr/>
              <p:nvPr/>
            </p:nvGrpSpPr>
            <p:grpSpPr>
              <a:xfrm>
                <a:off x="3525604" y="879935"/>
                <a:ext cx="1093912" cy="805822"/>
                <a:chOff x="2640331" y="3139440"/>
                <a:chExt cx="2170043" cy="1598544"/>
              </a:xfrm>
            </p:grpSpPr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CE7A8E25-19A8-4293-B9D6-BC0E7D4459D1}"/>
                    </a:ext>
                  </a:extLst>
                </p:cNvPr>
                <p:cNvSpPr/>
                <p:nvPr/>
              </p:nvSpPr>
              <p:spPr>
                <a:xfrm>
                  <a:off x="2640331" y="3139440"/>
                  <a:ext cx="2017643" cy="1446144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FAFD3A85-8C13-42EF-BFCF-C37BB2170ED4}"/>
                    </a:ext>
                  </a:extLst>
                </p:cNvPr>
                <p:cNvSpPr/>
                <p:nvPr/>
              </p:nvSpPr>
              <p:spPr>
                <a:xfrm>
                  <a:off x="2792731" y="3291840"/>
                  <a:ext cx="2017643" cy="1446144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5538C880-5CB9-42D9-B3D2-06E61253F5FA}"/>
                  </a:ext>
                </a:extLst>
              </p:cNvPr>
              <p:cNvGrpSpPr/>
              <p:nvPr/>
            </p:nvGrpSpPr>
            <p:grpSpPr>
              <a:xfrm>
                <a:off x="4619516" y="985824"/>
                <a:ext cx="362862" cy="670868"/>
                <a:chOff x="4809830" y="947412"/>
                <a:chExt cx="362862" cy="670868"/>
              </a:xfrm>
            </p:grpSpPr>
            <p:sp>
              <p:nvSpPr>
                <p:cNvPr id="171" name="Rectangle: Rounded Corners 170">
                  <a:extLst>
                    <a:ext uri="{FF2B5EF4-FFF2-40B4-BE49-F238E27FC236}">
                      <a16:creationId xmlns:a16="http://schemas.microsoft.com/office/drawing/2014/main" id="{EDCAF78B-F348-4187-B808-925982C6C678}"/>
                    </a:ext>
                  </a:extLst>
                </p:cNvPr>
                <p:cNvSpPr/>
                <p:nvPr/>
              </p:nvSpPr>
              <p:spPr>
                <a:xfrm>
                  <a:off x="4883863" y="947412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744B5B27-08D5-4E68-8BCB-620A7A949E0D}"/>
                    </a:ext>
                  </a:extLst>
                </p:cNvPr>
                <p:cNvSpPr/>
                <p:nvPr/>
              </p:nvSpPr>
              <p:spPr>
                <a:xfrm>
                  <a:off x="4942936" y="1020304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78E5F476-2CEA-477C-8DFE-8C20DA4D27E3}"/>
                    </a:ext>
                  </a:extLst>
                </p:cNvPr>
                <p:cNvSpPr/>
                <p:nvPr/>
              </p:nvSpPr>
              <p:spPr>
                <a:xfrm>
                  <a:off x="4942936" y="1163115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68504B6A-2A12-4833-BDF9-7E0093D4758E}"/>
                    </a:ext>
                  </a:extLst>
                </p:cNvPr>
                <p:cNvSpPr/>
                <p:nvPr/>
              </p:nvSpPr>
              <p:spPr>
                <a:xfrm>
                  <a:off x="4942936" y="130592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6AE5C52C-17EF-434B-AF10-EFA2E872B138}"/>
                    </a:ext>
                  </a:extLst>
                </p:cNvPr>
                <p:cNvSpPr/>
                <p:nvPr/>
              </p:nvSpPr>
              <p:spPr>
                <a:xfrm>
                  <a:off x="4942936" y="144873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BA386FCF-09B2-419A-A47C-0DAE15386288}"/>
                    </a:ext>
                  </a:extLst>
                </p:cNvPr>
                <p:cNvCxnSpPr/>
                <p:nvPr/>
              </p:nvCxnSpPr>
              <p:spPr>
                <a:xfrm>
                  <a:off x="4809830" y="1275834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ABB39BB-25DC-48DF-88B6-B218966465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98660" y="1276475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4" name="Rectangle: Rounded Corners 163">
                <a:extLst>
                  <a:ext uri="{FF2B5EF4-FFF2-40B4-BE49-F238E27FC236}">
                    <a16:creationId xmlns:a16="http://schemas.microsoft.com/office/drawing/2014/main" id="{425A6416-3697-48ED-A463-0921133DF6A2}"/>
                  </a:ext>
                </a:extLst>
              </p:cNvPr>
              <p:cNvSpPr/>
              <p:nvPr/>
            </p:nvSpPr>
            <p:spPr>
              <a:xfrm>
                <a:off x="4996108" y="98582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4B18984D-B6BD-4992-8A1A-461E5725C633}"/>
                  </a:ext>
                </a:extLst>
              </p:cNvPr>
              <p:cNvSpPr/>
              <p:nvPr/>
            </p:nvSpPr>
            <p:spPr>
              <a:xfrm>
                <a:off x="5055181" y="105871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7D6A2591-D385-4EDC-85B3-541134F9EAD6}"/>
                  </a:ext>
                </a:extLst>
              </p:cNvPr>
              <p:cNvSpPr/>
              <p:nvPr/>
            </p:nvSpPr>
            <p:spPr>
              <a:xfrm>
                <a:off x="5055181" y="120152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BA61806-300A-443A-A220-6B9BACA84397}"/>
                  </a:ext>
                </a:extLst>
              </p:cNvPr>
              <p:cNvSpPr/>
              <p:nvPr/>
            </p:nvSpPr>
            <p:spPr>
              <a:xfrm>
                <a:off x="5055181" y="134433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AC3A7484-EBB6-43A0-851E-1DB3B10847C9}"/>
                  </a:ext>
                </a:extLst>
              </p:cNvPr>
              <p:cNvSpPr/>
              <p:nvPr/>
            </p:nvSpPr>
            <p:spPr>
              <a:xfrm>
                <a:off x="5055181" y="148714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F011777E-F717-4D0C-8086-4EED2D499C47}"/>
                  </a:ext>
                </a:extLst>
              </p:cNvPr>
              <p:cNvCxnSpPr/>
              <p:nvPr/>
            </p:nvCxnSpPr>
            <p:spPr>
              <a:xfrm>
                <a:off x="4922075" y="1314246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14A5C0B-4C8E-4C64-B0A8-298B01B8BD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0905" y="1314887"/>
                <a:ext cx="40372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42BFB2F-8F36-49F8-9108-B953A271190F}"/>
                </a:ext>
              </a:extLst>
            </p:cNvPr>
            <p:cNvGrpSpPr/>
            <p:nvPr/>
          </p:nvGrpSpPr>
          <p:grpSpPr>
            <a:xfrm>
              <a:off x="8628301" y="6314426"/>
              <a:ext cx="511036" cy="197127"/>
              <a:chOff x="3525604" y="879935"/>
              <a:chExt cx="2089026" cy="805822"/>
            </a:xfrm>
          </p:grpSpPr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C928A461-624F-4F80-BE83-C6A9912B9FC7}"/>
                  </a:ext>
                </a:extLst>
              </p:cNvPr>
              <p:cNvGrpSpPr/>
              <p:nvPr/>
            </p:nvGrpSpPr>
            <p:grpSpPr>
              <a:xfrm>
                <a:off x="3525604" y="879935"/>
                <a:ext cx="1093912" cy="805822"/>
                <a:chOff x="2640331" y="3139440"/>
                <a:chExt cx="2170043" cy="1598544"/>
              </a:xfrm>
            </p:grpSpPr>
            <p:sp>
              <p:nvSpPr>
                <p:cNvPr id="160" name="Rectangle 159">
                  <a:extLst>
                    <a:ext uri="{FF2B5EF4-FFF2-40B4-BE49-F238E27FC236}">
                      <a16:creationId xmlns:a16="http://schemas.microsoft.com/office/drawing/2014/main" id="{4DB378B0-70D2-4E0E-8C0B-D7EE9E0FDAF5}"/>
                    </a:ext>
                  </a:extLst>
                </p:cNvPr>
                <p:cNvSpPr/>
                <p:nvPr/>
              </p:nvSpPr>
              <p:spPr>
                <a:xfrm>
                  <a:off x="2640331" y="3139440"/>
                  <a:ext cx="2017643" cy="1446144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1" name="Rectangle 160">
                  <a:extLst>
                    <a:ext uri="{FF2B5EF4-FFF2-40B4-BE49-F238E27FC236}">
                      <a16:creationId xmlns:a16="http://schemas.microsoft.com/office/drawing/2014/main" id="{28D23DB8-4ABA-43A0-8B4F-B4B5823C7E18}"/>
                    </a:ext>
                  </a:extLst>
                </p:cNvPr>
                <p:cNvSpPr/>
                <p:nvPr/>
              </p:nvSpPr>
              <p:spPr>
                <a:xfrm>
                  <a:off x="2792731" y="3291840"/>
                  <a:ext cx="2017643" cy="1446144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B257FDE3-F5B2-4210-9B17-CE8820BAB63C}"/>
                  </a:ext>
                </a:extLst>
              </p:cNvPr>
              <p:cNvGrpSpPr/>
              <p:nvPr/>
            </p:nvGrpSpPr>
            <p:grpSpPr>
              <a:xfrm>
                <a:off x="4619516" y="985824"/>
                <a:ext cx="362862" cy="670868"/>
                <a:chOff x="4809830" y="947412"/>
                <a:chExt cx="362862" cy="670868"/>
              </a:xfrm>
            </p:grpSpPr>
            <p:sp>
              <p:nvSpPr>
                <p:cNvPr id="153" name="Rectangle: Rounded Corners 152">
                  <a:extLst>
                    <a:ext uri="{FF2B5EF4-FFF2-40B4-BE49-F238E27FC236}">
                      <a16:creationId xmlns:a16="http://schemas.microsoft.com/office/drawing/2014/main" id="{E760F805-EEE3-4E1F-BD66-B60D7992D5B1}"/>
                    </a:ext>
                  </a:extLst>
                </p:cNvPr>
                <p:cNvSpPr/>
                <p:nvPr/>
              </p:nvSpPr>
              <p:spPr>
                <a:xfrm>
                  <a:off x="4883863" y="947412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D1C8805B-23D7-4837-B1F8-583B550BA6D8}"/>
                    </a:ext>
                  </a:extLst>
                </p:cNvPr>
                <p:cNvSpPr/>
                <p:nvPr/>
              </p:nvSpPr>
              <p:spPr>
                <a:xfrm>
                  <a:off x="4942936" y="1020304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881F7672-FC0E-4159-98B6-9416B3531DB5}"/>
                    </a:ext>
                  </a:extLst>
                </p:cNvPr>
                <p:cNvSpPr/>
                <p:nvPr/>
              </p:nvSpPr>
              <p:spPr>
                <a:xfrm>
                  <a:off x="4942936" y="1163115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AF8988CA-BE84-494F-B51F-51ED93CEC77C}"/>
                    </a:ext>
                  </a:extLst>
                </p:cNvPr>
                <p:cNvSpPr/>
                <p:nvPr/>
              </p:nvSpPr>
              <p:spPr>
                <a:xfrm>
                  <a:off x="4942936" y="130592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C31E4EA0-5B61-4B40-91E8-8ABF821B1CFA}"/>
                    </a:ext>
                  </a:extLst>
                </p:cNvPr>
                <p:cNvSpPr/>
                <p:nvPr/>
              </p:nvSpPr>
              <p:spPr>
                <a:xfrm>
                  <a:off x="4942936" y="144873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334AB98C-9ADB-4EC1-BE5C-31AAE0C2315D}"/>
                    </a:ext>
                  </a:extLst>
                </p:cNvPr>
                <p:cNvCxnSpPr/>
                <p:nvPr/>
              </p:nvCxnSpPr>
              <p:spPr>
                <a:xfrm>
                  <a:off x="4809830" y="1275834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8D3C8DB6-BEDB-4C58-9986-A32C6C8F2F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98660" y="1276475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6" name="Rectangle: Rounded Corners 145">
                <a:extLst>
                  <a:ext uri="{FF2B5EF4-FFF2-40B4-BE49-F238E27FC236}">
                    <a16:creationId xmlns:a16="http://schemas.microsoft.com/office/drawing/2014/main" id="{A7400712-A40F-4B60-852E-48FB0DC86747}"/>
                  </a:ext>
                </a:extLst>
              </p:cNvPr>
              <p:cNvSpPr/>
              <p:nvPr/>
            </p:nvSpPr>
            <p:spPr>
              <a:xfrm>
                <a:off x="4996108" y="98582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E5052A1E-A584-4022-B299-580F4036B5FB}"/>
                  </a:ext>
                </a:extLst>
              </p:cNvPr>
              <p:cNvSpPr/>
              <p:nvPr/>
            </p:nvSpPr>
            <p:spPr>
              <a:xfrm>
                <a:off x="5055181" y="105871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CCB2FB22-D4DE-4480-BCCF-0FB09BDAAF6C}"/>
                  </a:ext>
                </a:extLst>
              </p:cNvPr>
              <p:cNvSpPr/>
              <p:nvPr/>
            </p:nvSpPr>
            <p:spPr>
              <a:xfrm>
                <a:off x="5055181" y="120152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38667007-7129-48AC-BB57-B8283040622C}"/>
                  </a:ext>
                </a:extLst>
              </p:cNvPr>
              <p:cNvSpPr/>
              <p:nvPr/>
            </p:nvSpPr>
            <p:spPr>
              <a:xfrm>
                <a:off x="5055181" y="134433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2447F5E8-4C43-4DA0-AC10-110B705413A8}"/>
                  </a:ext>
                </a:extLst>
              </p:cNvPr>
              <p:cNvSpPr/>
              <p:nvPr/>
            </p:nvSpPr>
            <p:spPr>
              <a:xfrm>
                <a:off x="5055181" y="148714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123864B2-0A98-4F6F-B097-FB66EFBCB205}"/>
                  </a:ext>
                </a:extLst>
              </p:cNvPr>
              <p:cNvCxnSpPr/>
              <p:nvPr/>
            </p:nvCxnSpPr>
            <p:spPr>
              <a:xfrm>
                <a:off x="4922075" y="1314246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4D144FA7-0710-46A0-BC1A-E2C8E517B4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0905" y="1314887"/>
                <a:ext cx="40372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C1A0FD2-2B56-4394-95E9-E7AD9F63F54E}"/>
                </a:ext>
              </a:extLst>
            </p:cNvPr>
            <p:cNvGrpSpPr/>
            <p:nvPr/>
          </p:nvGrpSpPr>
          <p:grpSpPr>
            <a:xfrm>
              <a:off x="9142713" y="6314426"/>
              <a:ext cx="267603" cy="197127"/>
              <a:chOff x="2640331" y="3139440"/>
              <a:chExt cx="2170043" cy="1598544"/>
            </a:xfrm>
            <a:solidFill>
              <a:srgbClr val="7030A0"/>
            </a:solidFill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EDF3DA81-EB8F-4FB2-A23F-014C3A609163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8FCF67C0-2E05-48B4-8435-5C533DFC19CB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6ABB528D-4742-48CC-8D89-08730B009B5A}"/>
                </a:ext>
              </a:extLst>
            </p:cNvPr>
            <p:cNvSpPr/>
            <p:nvPr/>
          </p:nvSpPr>
          <p:spPr>
            <a:xfrm>
              <a:off x="9428427" y="6340329"/>
              <a:ext cx="52546" cy="1641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A728904A-AFDE-4C4B-BEC8-E8D7D7824CD2}"/>
                </a:ext>
              </a:extLst>
            </p:cNvPr>
            <p:cNvSpPr/>
            <p:nvPr/>
          </p:nvSpPr>
          <p:spPr>
            <a:xfrm>
              <a:off x="9442878" y="6358161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235F0F1-8F38-4229-AAB9-39758EBC8C3B}"/>
                </a:ext>
              </a:extLst>
            </p:cNvPr>
            <p:cNvSpPr/>
            <p:nvPr/>
          </p:nvSpPr>
          <p:spPr>
            <a:xfrm>
              <a:off x="9442878" y="6393097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5388BE9-3CEA-4BEA-B7BB-C591FDE89DBF}"/>
                </a:ext>
              </a:extLst>
            </p:cNvPr>
            <p:cNvSpPr/>
            <p:nvPr/>
          </p:nvSpPr>
          <p:spPr>
            <a:xfrm>
              <a:off x="9442878" y="6428032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4A63ECB-F292-481B-BCC3-FFBEF99DA589}"/>
                </a:ext>
              </a:extLst>
            </p:cNvPr>
            <p:cNvSpPr/>
            <p:nvPr/>
          </p:nvSpPr>
          <p:spPr>
            <a:xfrm>
              <a:off x="9442878" y="6462968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5AB4E71-6F09-4C41-A43E-A7403B97D7FD}"/>
                </a:ext>
              </a:extLst>
            </p:cNvPr>
            <p:cNvCxnSpPr/>
            <p:nvPr/>
          </p:nvCxnSpPr>
          <p:spPr>
            <a:xfrm>
              <a:off x="9410316" y="6420671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DA427A6-3A76-488B-98C3-58215503B600}"/>
                </a:ext>
              </a:extLst>
            </p:cNvPr>
            <p:cNvCxnSpPr>
              <a:cxnSpLocks/>
            </p:cNvCxnSpPr>
            <p:nvPr/>
          </p:nvCxnSpPr>
          <p:spPr>
            <a:xfrm>
              <a:off x="9480972" y="6420828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1BB6CB64-8353-4712-AE80-660C16F08E7C}"/>
                </a:ext>
              </a:extLst>
            </p:cNvPr>
            <p:cNvSpPr/>
            <p:nvPr/>
          </p:nvSpPr>
          <p:spPr>
            <a:xfrm>
              <a:off x="9502441" y="6340329"/>
              <a:ext cx="52546" cy="1641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DD5CB83-07CF-4CBE-BF6A-49FC5BEB47C2}"/>
                </a:ext>
              </a:extLst>
            </p:cNvPr>
            <p:cNvSpPr/>
            <p:nvPr/>
          </p:nvSpPr>
          <p:spPr>
            <a:xfrm>
              <a:off x="9516892" y="6358161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94853FE-4DD5-41B3-B623-B9FE7A033E7B}"/>
                </a:ext>
              </a:extLst>
            </p:cNvPr>
            <p:cNvSpPr/>
            <p:nvPr/>
          </p:nvSpPr>
          <p:spPr>
            <a:xfrm>
              <a:off x="9516892" y="6393096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0223506-81B7-40E9-B9A9-D2908FC5F07F}"/>
                </a:ext>
              </a:extLst>
            </p:cNvPr>
            <p:cNvSpPr/>
            <p:nvPr/>
          </p:nvSpPr>
          <p:spPr>
            <a:xfrm>
              <a:off x="9516892" y="6428032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46A41E-A86C-4F93-BBBA-37DBD1E5AD76}"/>
                </a:ext>
              </a:extLst>
            </p:cNvPr>
            <p:cNvSpPr/>
            <p:nvPr/>
          </p:nvSpPr>
          <p:spPr>
            <a:xfrm>
              <a:off x="9516892" y="6462968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0B1888C-C1EC-4C47-9FEE-F623BFBD5DF1}"/>
                </a:ext>
              </a:extLst>
            </p:cNvPr>
            <p:cNvCxnSpPr/>
            <p:nvPr/>
          </p:nvCxnSpPr>
          <p:spPr>
            <a:xfrm>
              <a:off x="9484331" y="6420671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8">
              <a:extLst>
                <a:ext uri="{FF2B5EF4-FFF2-40B4-BE49-F238E27FC236}">
                  <a16:creationId xmlns:a16="http://schemas.microsoft.com/office/drawing/2014/main" id="{EC0375F0-D31F-4C9C-86CC-B0C340D5A007}"/>
                </a:ext>
              </a:extLst>
            </p:cNvPr>
            <p:cNvCxnSpPr>
              <a:cxnSpLocks/>
              <a:endCxn id="106" idx="2"/>
            </p:cNvCxnSpPr>
            <p:nvPr/>
          </p:nvCxnSpPr>
          <p:spPr>
            <a:xfrm rot="5400000" flipH="1" flipV="1">
              <a:off x="9284347" y="6011517"/>
              <a:ext cx="679951" cy="138672"/>
            </a:xfrm>
            <a:prstGeom prst="bentConnector3">
              <a:avLst>
                <a:gd name="adj1" fmla="val -216"/>
              </a:avLst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A1AA41D-EF8E-4275-AAA4-73FCF4C4FE68}"/>
                </a:ext>
              </a:extLst>
            </p:cNvPr>
            <p:cNvGrpSpPr/>
            <p:nvPr/>
          </p:nvGrpSpPr>
          <p:grpSpPr>
            <a:xfrm>
              <a:off x="8115577" y="6314426"/>
              <a:ext cx="267603" cy="197127"/>
              <a:chOff x="2640331" y="3139440"/>
              <a:chExt cx="2170043" cy="1598544"/>
            </a:xfrm>
            <a:solidFill>
              <a:srgbClr val="7030A0"/>
            </a:solidFill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3D3CCC6E-34A4-4046-926B-5B2673081490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9E5FA959-87E6-41A9-AD71-8D3369476797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559F308A-66E0-4976-BA32-A3DF59CAB53D}"/>
                </a:ext>
              </a:extLst>
            </p:cNvPr>
            <p:cNvSpPr/>
            <p:nvPr/>
          </p:nvSpPr>
          <p:spPr>
            <a:xfrm>
              <a:off x="8401290" y="6340329"/>
              <a:ext cx="52546" cy="1641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0A8C75E6-CB06-49E9-AE25-626966EF23EC}"/>
                </a:ext>
              </a:extLst>
            </p:cNvPr>
            <p:cNvSpPr/>
            <p:nvPr/>
          </p:nvSpPr>
          <p:spPr>
            <a:xfrm>
              <a:off x="8415742" y="6358161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0988353-5515-49C1-A887-981D1CBF4809}"/>
                </a:ext>
              </a:extLst>
            </p:cNvPr>
            <p:cNvSpPr/>
            <p:nvPr/>
          </p:nvSpPr>
          <p:spPr>
            <a:xfrm>
              <a:off x="8415742" y="6393097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CC69B98-ACD0-48D5-9A06-4A1B44320CD4}"/>
                </a:ext>
              </a:extLst>
            </p:cNvPr>
            <p:cNvSpPr/>
            <p:nvPr/>
          </p:nvSpPr>
          <p:spPr>
            <a:xfrm>
              <a:off x="8415742" y="6428032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EA2674B-1D4B-48CF-83EC-2B66A3766E0E}"/>
                </a:ext>
              </a:extLst>
            </p:cNvPr>
            <p:cNvSpPr/>
            <p:nvPr/>
          </p:nvSpPr>
          <p:spPr>
            <a:xfrm>
              <a:off x="8415742" y="6462968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7E61A05-2E0E-4100-8C94-D208E444E9DD}"/>
                </a:ext>
              </a:extLst>
            </p:cNvPr>
            <p:cNvCxnSpPr/>
            <p:nvPr/>
          </p:nvCxnSpPr>
          <p:spPr>
            <a:xfrm>
              <a:off x="8383180" y="6420671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739E0EE-667E-40CF-AD64-31F34218C3C2}"/>
                </a:ext>
              </a:extLst>
            </p:cNvPr>
            <p:cNvCxnSpPr>
              <a:cxnSpLocks/>
            </p:cNvCxnSpPr>
            <p:nvPr/>
          </p:nvCxnSpPr>
          <p:spPr>
            <a:xfrm>
              <a:off x="8453836" y="6420828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08406EF0-FB0C-4CAE-939D-5FCB79247FF3}"/>
                </a:ext>
              </a:extLst>
            </p:cNvPr>
            <p:cNvSpPr/>
            <p:nvPr/>
          </p:nvSpPr>
          <p:spPr>
            <a:xfrm>
              <a:off x="8475305" y="6340329"/>
              <a:ext cx="52546" cy="1641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1D3B42-1C72-402F-8FC5-B3B85FF7E766}"/>
                </a:ext>
              </a:extLst>
            </p:cNvPr>
            <p:cNvSpPr/>
            <p:nvPr/>
          </p:nvSpPr>
          <p:spPr>
            <a:xfrm>
              <a:off x="8489756" y="6358161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97C27A8-836C-4ADF-8E5C-DB4B3B433081}"/>
                </a:ext>
              </a:extLst>
            </p:cNvPr>
            <p:cNvSpPr/>
            <p:nvPr/>
          </p:nvSpPr>
          <p:spPr>
            <a:xfrm>
              <a:off x="8489756" y="6393096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A8955EE-C55B-46D0-B34E-F5DEE2842CD2}"/>
                </a:ext>
              </a:extLst>
            </p:cNvPr>
            <p:cNvSpPr/>
            <p:nvPr/>
          </p:nvSpPr>
          <p:spPr>
            <a:xfrm>
              <a:off x="8489756" y="6428032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57B4CCB-2F28-43CC-A0F5-4D00F436D2CF}"/>
                </a:ext>
              </a:extLst>
            </p:cNvPr>
            <p:cNvSpPr/>
            <p:nvPr/>
          </p:nvSpPr>
          <p:spPr>
            <a:xfrm>
              <a:off x="8489756" y="6462968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1F6C145-3433-41AE-A56D-8C94477B9C3D}"/>
                </a:ext>
              </a:extLst>
            </p:cNvPr>
            <p:cNvCxnSpPr/>
            <p:nvPr/>
          </p:nvCxnSpPr>
          <p:spPr>
            <a:xfrm>
              <a:off x="8457194" y="6420671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65766C6-65F0-4B76-8AF6-B0395EB1C191}"/>
                </a:ext>
              </a:extLst>
            </p:cNvPr>
            <p:cNvCxnSpPr>
              <a:cxnSpLocks/>
            </p:cNvCxnSpPr>
            <p:nvPr/>
          </p:nvCxnSpPr>
          <p:spPr>
            <a:xfrm>
              <a:off x="8527851" y="6420828"/>
              <a:ext cx="98763" cy="0"/>
            </a:xfrm>
            <a:prstGeom prst="line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D10A8250-0886-450D-89FA-91EEF47D567D}"/>
                </a:ext>
              </a:extLst>
            </p:cNvPr>
            <p:cNvGrpSpPr/>
            <p:nvPr/>
          </p:nvGrpSpPr>
          <p:grpSpPr>
            <a:xfrm>
              <a:off x="8627805" y="6314426"/>
              <a:ext cx="267603" cy="197127"/>
              <a:chOff x="2640331" y="3139440"/>
              <a:chExt cx="2170043" cy="1598544"/>
            </a:xfrm>
            <a:solidFill>
              <a:srgbClr val="7030A0"/>
            </a:solidFill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B461529F-BBAC-4550-900F-1A445D4DC1CE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530BEAC8-5F96-4CF3-9C51-B886042EE72C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615E44DE-CAFA-4F8E-9809-BFDA5A661536}"/>
                </a:ext>
              </a:extLst>
            </p:cNvPr>
            <p:cNvSpPr/>
            <p:nvPr/>
          </p:nvSpPr>
          <p:spPr>
            <a:xfrm>
              <a:off x="8913519" y="6340329"/>
              <a:ext cx="52546" cy="1641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954C086-4BEB-47F3-869E-2B14A92DC4C9}"/>
                </a:ext>
              </a:extLst>
            </p:cNvPr>
            <p:cNvSpPr/>
            <p:nvPr/>
          </p:nvSpPr>
          <p:spPr>
            <a:xfrm>
              <a:off x="8927970" y="6358161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42B8766-6AC6-43B4-84EF-132A0BCAD484}"/>
                </a:ext>
              </a:extLst>
            </p:cNvPr>
            <p:cNvSpPr/>
            <p:nvPr/>
          </p:nvSpPr>
          <p:spPr>
            <a:xfrm>
              <a:off x="8927970" y="6393097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CCBDA36-ECBC-4AFA-ACF0-C22654CEFDFD}"/>
                </a:ext>
              </a:extLst>
            </p:cNvPr>
            <p:cNvSpPr/>
            <p:nvPr/>
          </p:nvSpPr>
          <p:spPr>
            <a:xfrm>
              <a:off x="8927970" y="6428032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82B7B13-5B52-47F5-A629-AC67672DB75C}"/>
                </a:ext>
              </a:extLst>
            </p:cNvPr>
            <p:cNvSpPr/>
            <p:nvPr/>
          </p:nvSpPr>
          <p:spPr>
            <a:xfrm>
              <a:off x="8927970" y="6462968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6681F37-F6E3-40ED-A135-E22963A2DA1C}"/>
                </a:ext>
              </a:extLst>
            </p:cNvPr>
            <p:cNvCxnSpPr/>
            <p:nvPr/>
          </p:nvCxnSpPr>
          <p:spPr>
            <a:xfrm>
              <a:off x="8895408" y="6420671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11B4A2E-E3EB-4276-8ADE-19E8B697A01B}"/>
                </a:ext>
              </a:extLst>
            </p:cNvPr>
            <p:cNvCxnSpPr>
              <a:cxnSpLocks/>
            </p:cNvCxnSpPr>
            <p:nvPr/>
          </p:nvCxnSpPr>
          <p:spPr>
            <a:xfrm>
              <a:off x="8966064" y="6420828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089976A2-47F1-4F67-867E-BE8BB268F28B}"/>
                </a:ext>
              </a:extLst>
            </p:cNvPr>
            <p:cNvSpPr/>
            <p:nvPr/>
          </p:nvSpPr>
          <p:spPr>
            <a:xfrm>
              <a:off x="8987533" y="6340329"/>
              <a:ext cx="52546" cy="1641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3A6F025-AB02-48AB-BBC9-32E621271EAF}"/>
                </a:ext>
              </a:extLst>
            </p:cNvPr>
            <p:cNvSpPr/>
            <p:nvPr/>
          </p:nvSpPr>
          <p:spPr>
            <a:xfrm>
              <a:off x="9001984" y="6358161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A41E0D0-F075-4210-A097-9FA9DB68CAC8}"/>
                </a:ext>
              </a:extLst>
            </p:cNvPr>
            <p:cNvSpPr/>
            <p:nvPr/>
          </p:nvSpPr>
          <p:spPr>
            <a:xfrm>
              <a:off x="9001984" y="6393096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7BBEE6E-A4B9-4C50-A07F-5785C7D44CAA}"/>
                </a:ext>
              </a:extLst>
            </p:cNvPr>
            <p:cNvSpPr/>
            <p:nvPr/>
          </p:nvSpPr>
          <p:spPr>
            <a:xfrm>
              <a:off x="9001984" y="6428032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4F187A7-BF0A-44A0-8CDC-674F9E012794}"/>
                </a:ext>
              </a:extLst>
            </p:cNvPr>
            <p:cNvSpPr/>
            <p:nvPr/>
          </p:nvSpPr>
          <p:spPr>
            <a:xfrm>
              <a:off x="9001984" y="6462968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BFDBBDA-9F44-409F-A25C-81F0CF78DD1F}"/>
                </a:ext>
              </a:extLst>
            </p:cNvPr>
            <p:cNvCxnSpPr/>
            <p:nvPr/>
          </p:nvCxnSpPr>
          <p:spPr>
            <a:xfrm>
              <a:off x="8969423" y="6420671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82E606F-86AA-4916-B2D4-11D707B2F5D4}"/>
                </a:ext>
              </a:extLst>
            </p:cNvPr>
            <p:cNvCxnSpPr>
              <a:cxnSpLocks/>
            </p:cNvCxnSpPr>
            <p:nvPr/>
          </p:nvCxnSpPr>
          <p:spPr>
            <a:xfrm>
              <a:off x="9040079" y="6420828"/>
              <a:ext cx="98763" cy="0"/>
            </a:xfrm>
            <a:prstGeom prst="line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D693DE3-3945-4B54-A1EA-DD42B33B4435}"/>
                </a:ext>
              </a:extLst>
            </p:cNvPr>
            <p:cNvGrpSpPr/>
            <p:nvPr/>
          </p:nvGrpSpPr>
          <p:grpSpPr>
            <a:xfrm>
              <a:off x="9656193" y="4855335"/>
              <a:ext cx="415565" cy="1448086"/>
              <a:chOff x="5901059" y="1548341"/>
              <a:chExt cx="1191270" cy="4151122"/>
            </a:xfrm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AF1038B0-0276-4502-85CD-897BAFC6659F}"/>
                  </a:ext>
                </a:extLst>
              </p:cNvPr>
              <p:cNvSpPr/>
              <p:nvPr/>
            </p:nvSpPr>
            <p:spPr>
              <a:xfrm>
                <a:off x="6877532" y="5028595"/>
                <a:ext cx="214797" cy="6708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D8EB5617-AE88-4FC4-B67B-24CBB7B75F98}"/>
                  </a:ext>
                </a:extLst>
              </p:cNvPr>
              <p:cNvSpPr/>
              <p:nvPr/>
            </p:nvSpPr>
            <p:spPr>
              <a:xfrm>
                <a:off x="6936605" y="510148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7C9385E-558D-47E0-BDAF-D26F675F2BF1}"/>
                  </a:ext>
                </a:extLst>
              </p:cNvPr>
              <p:cNvSpPr/>
              <p:nvPr/>
            </p:nvSpPr>
            <p:spPr>
              <a:xfrm>
                <a:off x="6936605" y="524429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BEAD884E-7601-465E-BA2C-4132F321A1B6}"/>
                  </a:ext>
                </a:extLst>
              </p:cNvPr>
              <p:cNvSpPr/>
              <p:nvPr/>
            </p:nvSpPr>
            <p:spPr>
              <a:xfrm>
                <a:off x="6936605" y="5387109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F892BC72-6C85-467A-803C-7593506BB900}"/>
                  </a:ext>
                </a:extLst>
              </p:cNvPr>
              <p:cNvSpPr/>
              <p:nvPr/>
            </p:nvSpPr>
            <p:spPr>
              <a:xfrm>
                <a:off x="6936605" y="5529920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1CB8963A-0256-4ED1-BA0B-374B1BD9237C}"/>
                  </a:ext>
                </a:extLst>
              </p:cNvPr>
              <p:cNvGrpSpPr/>
              <p:nvPr/>
            </p:nvGrpSpPr>
            <p:grpSpPr>
              <a:xfrm>
                <a:off x="6877532" y="4331277"/>
                <a:ext cx="214797" cy="670868"/>
                <a:chOff x="3435832" y="4478944"/>
                <a:chExt cx="214797" cy="670868"/>
              </a:xfrm>
              <a:solidFill>
                <a:schemeClr val="bg1"/>
              </a:solidFill>
            </p:grpSpPr>
            <p:sp>
              <p:nvSpPr>
                <p:cNvPr id="133" name="Rectangle: Rounded Corners 132">
                  <a:extLst>
                    <a:ext uri="{FF2B5EF4-FFF2-40B4-BE49-F238E27FC236}">
                      <a16:creationId xmlns:a16="http://schemas.microsoft.com/office/drawing/2014/main" id="{30AFD021-4DA7-4E9B-A9FE-52B628D832AA}"/>
                    </a:ext>
                  </a:extLst>
                </p:cNvPr>
                <p:cNvSpPr/>
                <p:nvPr/>
              </p:nvSpPr>
              <p:spPr>
                <a:xfrm>
                  <a:off x="3435832" y="447894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5DAA93AC-6D5B-41B4-A4A0-EB9BA100BF46}"/>
                    </a:ext>
                  </a:extLst>
                </p:cNvPr>
                <p:cNvSpPr/>
                <p:nvPr/>
              </p:nvSpPr>
              <p:spPr>
                <a:xfrm>
                  <a:off x="3494905" y="4551836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8DEAF508-05A3-4E28-9911-63A193D0AECF}"/>
                    </a:ext>
                  </a:extLst>
                </p:cNvPr>
                <p:cNvSpPr/>
                <p:nvPr/>
              </p:nvSpPr>
              <p:spPr>
                <a:xfrm>
                  <a:off x="3494905" y="4694647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9C692A23-B44C-4BAC-B71F-3AAA33444B0A}"/>
                    </a:ext>
                  </a:extLst>
                </p:cNvPr>
                <p:cNvSpPr/>
                <p:nvPr/>
              </p:nvSpPr>
              <p:spPr>
                <a:xfrm>
                  <a:off x="3494905" y="4837458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81DA3E14-ECBE-48EF-A977-E9095CC3430F}"/>
                    </a:ext>
                  </a:extLst>
                </p:cNvPr>
                <p:cNvSpPr/>
                <p:nvPr/>
              </p:nvSpPr>
              <p:spPr>
                <a:xfrm>
                  <a:off x="3494905" y="4980269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7F69AD21-6BB9-4887-A0F2-EC9DCB64045B}"/>
                  </a:ext>
                </a:extLst>
              </p:cNvPr>
              <p:cNvGrpSpPr/>
              <p:nvPr/>
            </p:nvGrpSpPr>
            <p:grpSpPr>
              <a:xfrm>
                <a:off x="6877532" y="3631693"/>
                <a:ext cx="214797" cy="670868"/>
                <a:chOff x="3435832" y="4478944"/>
                <a:chExt cx="214797" cy="670868"/>
              </a:xfrm>
              <a:solidFill>
                <a:schemeClr val="bg1"/>
              </a:solidFill>
            </p:grpSpPr>
            <p:sp>
              <p:nvSpPr>
                <p:cNvPr id="128" name="Rectangle: Rounded Corners 127">
                  <a:extLst>
                    <a:ext uri="{FF2B5EF4-FFF2-40B4-BE49-F238E27FC236}">
                      <a16:creationId xmlns:a16="http://schemas.microsoft.com/office/drawing/2014/main" id="{F9ECBB8E-E705-48B0-AE0B-776DD3300FC0}"/>
                    </a:ext>
                  </a:extLst>
                </p:cNvPr>
                <p:cNvSpPr/>
                <p:nvPr/>
              </p:nvSpPr>
              <p:spPr>
                <a:xfrm>
                  <a:off x="3435832" y="447894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9BBE729A-D93E-4E02-9D47-06BFDA85DC8C}"/>
                    </a:ext>
                  </a:extLst>
                </p:cNvPr>
                <p:cNvSpPr/>
                <p:nvPr/>
              </p:nvSpPr>
              <p:spPr>
                <a:xfrm>
                  <a:off x="3494905" y="4551836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E6ABA6FA-D24A-4C79-AA96-6FD9EC202DD8}"/>
                    </a:ext>
                  </a:extLst>
                </p:cNvPr>
                <p:cNvSpPr/>
                <p:nvPr/>
              </p:nvSpPr>
              <p:spPr>
                <a:xfrm>
                  <a:off x="3494905" y="4694647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43FBA0D9-7486-49E9-BACD-E539FAC93FCA}"/>
                    </a:ext>
                  </a:extLst>
                </p:cNvPr>
                <p:cNvSpPr/>
                <p:nvPr/>
              </p:nvSpPr>
              <p:spPr>
                <a:xfrm>
                  <a:off x="3494905" y="4837458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5B4550D6-E638-40FC-AE47-1B79F909DC95}"/>
                    </a:ext>
                  </a:extLst>
                </p:cNvPr>
                <p:cNvSpPr/>
                <p:nvPr/>
              </p:nvSpPr>
              <p:spPr>
                <a:xfrm>
                  <a:off x="3494905" y="4980269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D2E04A34-0C2B-44EE-A224-30BD64A254FA}"/>
                  </a:ext>
                </a:extLst>
              </p:cNvPr>
              <p:cNvGrpSpPr/>
              <p:nvPr/>
            </p:nvGrpSpPr>
            <p:grpSpPr>
              <a:xfrm>
                <a:off x="6877532" y="2936196"/>
                <a:ext cx="214797" cy="670868"/>
                <a:chOff x="3435832" y="4478944"/>
                <a:chExt cx="214797" cy="670868"/>
              </a:xfrm>
              <a:solidFill>
                <a:schemeClr val="bg1"/>
              </a:solidFill>
            </p:grpSpPr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9F4A92AF-1A66-4AE7-9E63-D12671701534}"/>
                    </a:ext>
                  </a:extLst>
                </p:cNvPr>
                <p:cNvSpPr/>
                <p:nvPr/>
              </p:nvSpPr>
              <p:spPr>
                <a:xfrm>
                  <a:off x="3435832" y="447894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C2A5FE03-C96E-4D49-82B8-6686A1C2B0AD}"/>
                    </a:ext>
                  </a:extLst>
                </p:cNvPr>
                <p:cNvSpPr/>
                <p:nvPr/>
              </p:nvSpPr>
              <p:spPr>
                <a:xfrm>
                  <a:off x="3494905" y="4551836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CC3C78DB-23F6-47BC-B43E-0C09764FE6A5}"/>
                    </a:ext>
                  </a:extLst>
                </p:cNvPr>
                <p:cNvSpPr/>
                <p:nvPr/>
              </p:nvSpPr>
              <p:spPr>
                <a:xfrm>
                  <a:off x="3494905" y="4694647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6" name="Oval 125">
                  <a:extLst>
                    <a:ext uri="{FF2B5EF4-FFF2-40B4-BE49-F238E27FC236}">
                      <a16:creationId xmlns:a16="http://schemas.microsoft.com/office/drawing/2014/main" id="{51170DDE-34EE-4840-BEA1-0DE5AF4CEE77}"/>
                    </a:ext>
                  </a:extLst>
                </p:cNvPr>
                <p:cNvSpPr/>
                <p:nvPr/>
              </p:nvSpPr>
              <p:spPr>
                <a:xfrm>
                  <a:off x="3494905" y="4837458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B1EEC0F3-5EEB-4B2D-B7F3-7AB154BAE3AC}"/>
                    </a:ext>
                  </a:extLst>
                </p:cNvPr>
                <p:cNvSpPr/>
                <p:nvPr/>
              </p:nvSpPr>
              <p:spPr>
                <a:xfrm>
                  <a:off x="3494905" y="4980269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51865D92-7606-4389-AE59-838095A5D250}"/>
                  </a:ext>
                </a:extLst>
              </p:cNvPr>
              <p:cNvGrpSpPr/>
              <p:nvPr/>
            </p:nvGrpSpPr>
            <p:grpSpPr>
              <a:xfrm>
                <a:off x="6877532" y="2243838"/>
                <a:ext cx="214797" cy="670868"/>
                <a:chOff x="3435832" y="4478944"/>
                <a:chExt cx="214797" cy="670868"/>
              </a:xfrm>
            </p:grpSpPr>
            <p:sp>
              <p:nvSpPr>
                <p:cNvPr id="118" name="Rectangle: Rounded Corners 117">
                  <a:extLst>
                    <a:ext uri="{FF2B5EF4-FFF2-40B4-BE49-F238E27FC236}">
                      <a16:creationId xmlns:a16="http://schemas.microsoft.com/office/drawing/2014/main" id="{1A7F99C8-BBFE-4CA6-972C-B0AEBA601B34}"/>
                    </a:ext>
                  </a:extLst>
                </p:cNvPr>
                <p:cNvSpPr/>
                <p:nvPr/>
              </p:nvSpPr>
              <p:spPr>
                <a:xfrm>
                  <a:off x="3435832" y="447894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6CB5810C-BDBE-4729-A87D-2B8023B166EB}"/>
                    </a:ext>
                  </a:extLst>
                </p:cNvPr>
                <p:cNvSpPr/>
                <p:nvPr/>
              </p:nvSpPr>
              <p:spPr>
                <a:xfrm>
                  <a:off x="3494905" y="455183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0" name="Oval 119">
                  <a:extLst>
                    <a:ext uri="{FF2B5EF4-FFF2-40B4-BE49-F238E27FC236}">
                      <a16:creationId xmlns:a16="http://schemas.microsoft.com/office/drawing/2014/main" id="{64469BDB-D8CE-47AA-97E4-E7FCCBF8ACF5}"/>
                    </a:ext>
                  </a:extLst>
                </p:cNvPr>
                <p:cNvSpPr/>
                <p:nvPr/>
              </p:nvSpPr>
              <p:spPr>
                <a:xfrm>
                  <a:off x="3494905" y="469464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2C05B3ED-A477-4377-84D2-BCA7AF775D98}"/>
                    </a:ext>
                  </a:extLst>
                </p:cNvPr>
                <p:cNvSpPr/>
                <p:nvPr/>
              </p:nvSpPr>
              <p:spPr>
                <a:xfrm>
                  <a:off x="3494905" y="483745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6A94CF0A-6818-4D30-946F-FA9C83A316D7}"/>
                    </a:ext>
                  </a:extLst>
                </p:cNvPr>
                <p:cNvSpPr/>
                <p:nvPr/>
              </p:nvSpPr>
              <p:spPr>
                <a:xfrm>
                  <a:off x="3494905" y="498026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39C9546E-F9DD-47D0-9B0E-0AB34CABCC73}"/>
                  </a:ext>
                </a:extLst>
              </p:cNvPr>
              <p:cNvGrpSpPr/>
              <p:nvPr/>
            </p:nvGrpSpPr>
            <p:grpSpPr>
              <a:xfrm>
                <a:off x="6877532" y="1548341"/>
                <a:ext cx="214797" cy="670868"/>
                <a:chOff x="3435832" y="4478944"/>
                <a:chExt cx="214797" cy="670868"/>
              </a:xfrm>
              <a:solidFill>
                <a:schemeClr val="bg1"/>
              </a:solidFill>
            </p:grpSpPr>
            <p:sp>
              <p:nvSpPr>
                <p:cNvPr id="113" name="Rectangle: Rounded Corners 112">
                  <a:extLst>
                    <a:ext uri="{FF2B5EF4-FFF2-40B4-BE49-F238E27FC236}">
                      <a16:creationId xmlns:a16="http://schemas.microsoft.com/office/drawing/2014/main" id="{F6A30D40-FED6-4674-B7D1-B7C54DD4ECB6}"/>
                    </a:ext>
                  </a:extLst>
                </p:cNvPr>
                <p:cNvSpPr/>
                <p:nvPr/>
              </p:nvSpPr>
              <p:spPr>
                <a:xfrm>
                  <a:off x="3435832" y="447894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2CD89E02-C1EB-48E5-99C2-C5C20C2DF862}"/>
                    </a:ext>
                  </a:extLst>
                </p:cNvPr>
                <p:cNvSpPr/>
                <p:nvPr/>
              </p:nvSpPr>
              <p:spPr>
                <a:xfrm>
                  <a:off x="3494905" y="4551836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C6F83578-B8C2-40DF-AAB3-5233477BD34E}"/>
                    </a:ext>
                  </a:extLst>
                </p:cNvPr>
                <p:cNvSpPr/>
                <p:nvPr/>
              </p:nvSpPr>
              <p:spPr>
                <a:xfrm>
                  <a:off x="3494905" y="4694647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D994D978-78A4-41D8-B11D-11DFD4D0BFCE}"/>
                    </a:ext>
                  </a:extLst>
                </p:cNvPr>
                <p:cNvSpPr/>
                <p:nvPr/>
              </p:nvSpPr>
              <p:spPr>
                <a:xfrm>
                  <a:off x="3494905" y="4837458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96DFC67C-E095-4A51-ACFB-8B6CC690F79E}"/>
                    </a:ext>
                  </a:extLst>
                </p:cNvPr>
                <p:cNvSpPr/>
                <p:nvPr/>
              </p:nvSpPr>
              <p:spPr>
                <a:xfrm>
                  <a:off x="3494905" y="4980269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cxnSp>
            <p:nvCxnSpPr>
              <p:cNvPr id="100" name="Connector: Curved 99">
                <a:extLst>
                  <a:ext uri="{FF2B5EF4-FFF2-40B4-BE49-F238E27FC236}">
                    <a16:creationId xmlns:a16="http://schemas.microsoft.com/office/drawing/2014/main" id="{7199D6FC-57D5-4155-A373-08B8C58324BE}"/>
                  </a:ext>
                </a:extLst>
              </p:cNvPr>
              <p:cNvCxnSpPr>
                <a:cxnSpLocks/>
                <a:endCxn id="113" idx="1"/>
              </p:cNvCxnSpPr>
              <p:nvPr/>
            </p:nvCxnSpPr>
            <p:spPr>
              <a:xfrm flipV="1">
                <a:off x="6115856" y="1883775"/>
                <a:ext cx="761676" cy="1740128"/>
              </a:xfrm>
              <a:prstGeom prst="curvedConnector3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Connector: Curved 100">
                <a:extLst>
                  <a:ext uri="{FF2B5EF4-FFF2-40B4-BE49-F238E27FC236}">
                    <a16:creationId xmlns:a16="http://schemas.microsoft.com/office/drawing/2014/main" id="{FEA0A44E-AEDB-4B68-B0AD-FA7913619A3E}"/>
                  </a:ext>
                </a:extLst>
              </p:cNvPr>
              <p:cNvCxnSpPr>
                <a:cxnSpLocks/>
                <a:endCxn id="118" idx="1"/>
              </p:cNvCxnSpPr>
              <p:nvPr/>
            </p:nvCxnSpPr>
            <p:spPr>
              <a:xfrm flipV="1">
                <a:off x="6115856" y="2579272"/>
                <a:ext cx="761676" cy="1044631"/>
              </a:xfrm>
              <a:prstGeom prst="curvedConnector3">
                <a:avLst>
                  <a:gd name="adj1" fmla="val 63772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Connector: Curved 101">
                <a:extLst>
                  <a:ext uri="{FF2B5EF4-FFF2-40B4-BE49-F238E27FC236}">
                    <a16:creationId xmlns:a16="http://schemas.microsoft.com/office/drawing/2014/main" id="{FCA987E0-8864-447B-9018-D44C85B2EBD9}"/>
                  </a:ext>
                </a:extLst>
              </p:cNvPr>
              <p:cNvCxnSpPr>
                <a:cxnSpLocks/>
                <a:endCxn id="123" idx="1"/>
              </p:cNvCxnSpPr>
              <p:nvPr/>
            </p:nvCxnSpPr>
            <p:spPr>
              <a:xfrm flipV="1">
                <a:off x="6115856" y="3271630"/>
                <a:ext cx="761676" cy="352273"/>
              </a:xfrm>
              <a:prstGeom prst="curvedConnector3">
                <a:avLst>
                  <a:gd name="adj1" fmla="val 72510"/>
                </a:avLst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Connector: Curved 102">
                <a:extLst>
                  <a:ext uri="{FF2B5EF4-FFF2-40B4-BE49-F238E27FC236}">
                    <a16:creationId xmlns:a16="http://schemas.microsoft.com/office/drawing/2014/main" id="{F97DB514-6F54-4072-8C04-1DBA58993B89}"/>
                  </a:ext>
                </a:extLst>
              </p:cNvPr>
              <p:cNvCxnSpPr>
                <a:cxnSpLocks/>
                <a:endCxn id="90" idx="1"/>
              </p:cNvCxnSpPr>
              <p:nvPr/>
            </p:nvCxnSpPr>
            <p:spPr>
              <a:xfrm>
                <a:off x="6115856" y="3623903"/>
                <a:ext cx="761676" cy="1740126"/>
              </a:xfrm>
              <a:prstGeom prst="curvedConnector3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Connector: Curved 103">
                <a:extLst>
                  <a:ext uri="{FF2B5EF4-FFF2-40B4-BE49-F238E27FC236}">
                    <a16:creationId xmlns:a16="http://schemas.microsoft.com/office/drawing/2014/main" id="{9CE63BA3-220D-43E9-9C8C-23C8BF72B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5856" y="3631693"/>
                <a:ext cx="761676" cy="1044631"/>
              </a:xfrm>
              <a:prstGeom prst="curvedConnector3">
                <a:avLst>
                  <a:gd name="adj1" fmla="val 65906"/>
                </a:avLst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Connector: Curved 104">
                <a:extLst>
                  <a:ext uri="{FF2B5EF4-FFF2-40B4-BE49-F238E27FC236}">
                    <a16:creationId xmlns:a16="http://schemas.microsoft.com/office/drawing/2014/main" id="{B0EA5C0E-97FE-41A7-B11F-795AED9491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5856" y="3631693"/>
                <a:ext cx="761676" cy="352273"/>
              </a:xfrm>
              <a:prstGeom prst="curvedConnector3">
                <a:avLst>
                  <a:gd name="adj1" fmla="val 72510"/>
                </a:avLst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6" name="Rectangle: Rounded Corners 105">
                <a:extLst>
                  <a:ext uri="{FF2B5EF4-FFF2-40B4-BE49-F238E27FC236}">
                    <a16:creationId xmlns:a16="http://schemas.microsoft.com/office/drawing/2014/main" id="{7E65FCC1-F096-45E4-8F9A-CC5A73A590CC}"/>
                  </a:ext>
                </a:extLst>
              </p:cNvPr>
              <p:cNvSpPr/>
              <p:nvPr/>
            </p:nvSpPr>
            <p:spPr>
              <a:xfrm>
                <a:off x="5901059" y="3160947"/>
                <a:ext cx="214797" cy="9259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EADA14FE-74BF-4D20-B130-4E82885B7B7B}"/>
                  </a:ext>
                </a:extLst>
              </p:cNvPr>
              <p:cNvSpPr/>
              <p:nvPr/>
            </p:nvSpPr>
            <p:spPr>
              <a:xfrm>
                <a:off x="5960132" y="3218550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104DCD27-F4F4-45A6-BC82-96F50E66B3E3}"/>
                  </a:ext>
                </a:extLst>
              </p:cNvPr>
              <p:cNvSpPr/>
              <p:nvPr/>
            </p:nvSpPr>
            <p:spPr>
              <a:xfrm>
                <a:off x="5960132" y="336136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ECE731D2-BC66-42AC-A4EA-03182A0C9CC3}"/>
                  </a:ext>
                </a:extLst>
              </p:cNvPr>
              <p:cNvSpPr/>
              <p:nvPr/>
            </p:nvSpPr>
            <p:spPr>
              <a:xfrm>
                <a:off x="5960132" y="3504172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BE307453-C494-4FFB-9CAA-D5AA6AA8739E}"/>
                  </a:ext>
                </a:extLst>
              </p:cNvPr>
              <p:cNvSpPr/>
              <p:nvPr/>
            </p:nvSpPr>
            <p:spPr>
              <a:xfrm>
                <a:off x="5960132" y="3646983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179D8D83-C3AC-457D-91C3-343A27C8B8AE}"/>
                  </a:ext>
                </a:extLst>
              </p:cNvPr>
              <p:cNvSpPr/>
              <p:nvPr/>
            </p:nvSpPr>
            <p:spPr>
              <a:xfrm>
                <a:off x="5960132" y="3789794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DBA0CE95-E607-49B3-BC60-6ACB0BDB240E}"/>
                  </a:ext>
                </a:extLst>
              </p:cNvPr>
              <p:cNvSpPr/>
              <p:nvPr/>
            </p:nvSpPr>
            <p:spPr>
              <a:xfrm>
                <a:off x="5960132" y="3932605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9516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3B6FB-748A-4A70-AAAD-C56751424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C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7FEB63-EAC1-4A97-A6BC-0E31770FDBD0}"/>
              </a:ext>
            </a:extLst>
          </p:cNvPr>
          <p:cNvCxnSpPr>
            <a:cxnSpLocks/>
          </p:cNvCxnSpPr>
          <p:nvPr/>
        </p:nvCxnSpPr>
        <p:spPr>
          <a:xfrm>
            <a:off x="6194755" y="1695386"/>
            <a:ext cx="0" cy="362257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4C5B99-87E3-4B65-AE33-0BF46835CCCD}"/>
              </a:ext>
            </a:extLst>
          </p:cNvPr>
          <p:cNvSpPr txBox="1"/>
          <p:nvPr/>
        </p:nvSpPr>
        <p:spPr>
          <a:xfrm>
            <a:off x="3136892" y="1323705"/>
            <a:ext cx="290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Meta-Training </a:t>
            </a:r>
            <a:r>
              <a:rPr lang="en-US" b="1" dirty="0">
                <a:latin typeface="+mj-lt"/>
              </a:rPr>
              <a:t>Testing</a:t>
            </a:r>
            <a:endParaRPr lang="en-CA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2C271-F297-46E3-B26C-B9A843EBD83F}"/>
              </a:ext>
            </a:extLst>
          </p:cNvPr>
          <p:cNvSpPr txBox="1"/>
          <p:nvPr/>
        </p:nvSpPr>
        <p:spPr>
          <a:xfrm>
            <a:off x="6702537" y="1329972"/>
            <a:ext cx="2251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Meta-Testing </a:t>
            </a:r>
            <a:r>
              <a:rPr lang="en-US" b="1" dirty="0">
                <a:latin typeface="+mj-lt"/>
              </a:rPr>
              <a:t>Testing</a:t>
            </a:r>
            <a:endParaRPr lang="en-CA" b="1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368D37-4BE9-4956-A291-09AD099CBC85}"/>
              </a:ext>
            </a:extLst>
          </p:cNvPr>
          <p:cNvSpPr txBox="1"/>
          <p:nvPr/>
        </p:nvSpPr>
        <p:spPr>
          <a:xfrm>
            <a:off x="416840" y="2279936"/>
            <a:ext cx="2907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ANML </a:t>
            </a:r>
            <a:r>
              <a:rPr lang="en-US" dirty="0"/>
              <a:t>(paper)</a:t>
            </a:r>
            <a:endParaRPr lang="en-CA" sz="2400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74AAA5-387A-44DB-8EA7-E35F847826AC}"/>
                  </a:ext>
                </a:extLst>
              </p:cNvPr>
              <p:cNvSpPr txBox="1"/>
              <p:nvPr/>
            </p:nvSpPr>
            <p:spPr>
              <a:xfrm>
                <a:off x="7209922" y="2156826"/>
                <a:ext cx="1855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63%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74AAA5-387A-44DB-8EA7-E35F84782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922" y="2156826"/>
                <a:ext cx="1855615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C91E125-DE39-4505-8955-1216CBECBCD8}"/>
              </a:ext>
            </a:extLst>
          </p:cNvPr>
          <p:cNvSpPr txBox="1"/>
          <p:nvPr/>
        </p:nvSpPr>
        <p:spPr>
          <a:xfrm>
            <a:off x="416839" y="3097667"/>
            <a:ext cx="3487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ANML_k8  (task oracle)</a:t>
            </a:r>
            <a:endParaRPr lang="en-CA" sz="2400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1917AA-03DE-41E4-B5C0-C13296E5C765}"/>
                  </a:ext>
                </a:extLst>
              </p:cNvPr>
              <p:cNvSpPr txBox="1"/>
              <p:nvPr/>
            </p:nvSpPr>
            <p:spPr>
              <a:xfrm>
                <a:off x="7209922" y="2974557"/>
                <a:ext cx="1855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30%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1917AA-03DE-41E4-B5C0-C13296E5C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922" y="2974557"/>
                <a:ext cx="185561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5E3C339-ECEE-4243-9513-EF7C4AAA66DB}"/>
              </a:ext>
            </a:extLst>
          </p:cNvPr>
          <p:cNvSpPr txBox="1"/>
          <p:nvPr/>
        </p:nvSpPr>
        <p:spPr>
          <a:xfrm>
            <a:off x="416840" y="3885567"/>
            <a:ext cx="2907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ANML_k8 (window)</a:t>
            </a:r>
            <a:endParaRPr lang="en-CA" sz="2400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42CDC-E034-4BB5-91A5-206BD7F30738}"/>
                  </a:ext>
                </a:extLst>
              </p:cNvPr>
              <p:cNvSpPr txBox="1"/>
              <p:nvPr/>
            </p:nvSpPr>
            <p:spPr>
              <a:xfrm>
                <a:off x="7506444" y="3748242"/>
                <a:ext cx="388319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30% </m:t>
                    </m:r>
                  </m:oMath>
                </a14:m>
                <a:r>
                  <a:rPr lang="en-US" sz="3200" b="0" i="0" dirty="0">
                    <a:latin typeface="+mj-lt"/>
                  </a:rPr>
                  <a:t> also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42CDC-E034-4BB5-91A5-206BD7F3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444" y="3748242"/>
                <a:ext cx="3883193" cy="584775"/>
              </a:xfrm>
              <a:prstGeom prst="rect">
                <a:avLst/>
              </a:prstGeom>
              <a:blipFill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4E852B-E94D-4A96-B99F-F39B4349C646}"/>
                  </a:ext>
                </a:extLst>
              </p:cNvPr>
              <p:cNvSpPr txBox="1"/>
              <p:nvPr/>
            </p:nvSpPr>
            <p:spPr>
              <a:xfrm>
                <a:off x="3759127" y="2156826"/>
                <a:ext cx="1855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4E852B-E94D-4A96-B99F-F39B4349C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127" y="2156826"/>
                <a:ext cx="185561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5D9EC88-FB91-4DE8-B930-9822F5177B3A}"/>
                  </a:ext>
                </a:extLst>
              </p:cNvPr>
              <p:cNvSpPr txBox="1"/>
              <p:nvPr/>
            </p:nvSpPr>
            <p:spPr>
              <a:xfrm>
                <a:off x="3759127" y="2974557"/>
                <a:ext cx="1855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98%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5D9EC88-FB91-4DE8-B930-9822F5177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127" y="2974557"/>
                <a:ext cx="185561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9709C1-B02C-4457-9DA8-B50AFC0AD6E3}"/>
                  </a:ext>
                </a:extLst>
              </p:cNvPr>
              <p:cNvSpPr txBox="1"/>
              <p:nvPr/>
            </p:nvSpPr>
            <p:spPr>
              <a:xfrm>
                <a:off x="4055649" y="3748242"/>
                <a:ext cx="388319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96%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9709C1-B02C-4457-9DA8-B50AFC0AD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649" y="3748242"/>
                <a:ext cx="388319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6" name="Group 255">
            <a:extLst>
              <a:ext uri="{FF2B5EF4-FFF2-40B4-BE49-F238E27FC236}">
                <a16:creationId xmlns:a16="http://schemas.microsoft.com/office/drawing/2014/main" id="{15B2E4E6-9C27-4A9D-A20D-809B4CEB87C3}"/>
              </a:ext>
            </a:extLst>
          </p:cNvPr>
          <p:cNvGrpSpPr/>
          <p:nvPr/>
        </p:nvGrpSpPr>
        <p:grpSpPr>
          <a:xfrm>
            <a:off x="8584243" y="240139"/>
            <a:ext cx="3277140" cy="2167131"/>
            <a:chOff x="6936212" y="4344422"/>
            <a:chExt cx="3277140" cy="2167131"/>
          </a:xfrm>
        </p:grpSpPr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ED371FCB-CD49-4BEB-823D-38930AACC49C}"/>
                </a:ext>
              </a:extLst>
            </p:cNvPr>
            <p:cNvCxnSpPr>
              <a:cxnSpLocks/>
            </p:cNvCxnSpPr>
            <p:nvPr/>
          </p:nvCxnSpPr>
          <p:spPr>
            <a:xfrm>
              <a:off x="8621309" y="5579378"/>
              <a:ext cx="22768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C1EAA168-7B97-4DD0-9971-899B4253D9FF}"/>
                </a:ext>
              </a:extLst>
            </p:cNvPr>
            <p:cNvCxnSpPr>
              <a:cxnSpLocks/>
            </p:cNvCxnSpPr>
            <p:nvPr/>
          </p:nvCxnSpPr>
          <p:spPr>
            <a:xfrm>
              <a:off x="8155845" y="5579378"/>
              <a:ext cx="22768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9B021EDD-FD93-4759-96EB-9734C46471E0}"/>
                </a:ext>
              </a:extLst>
            </p:cNvPr>
            <p:cNvCxnSpPr>
              <a:cxnSpLocks/>
            </p:cNvCxnSpPr>
            <p:nvPr/>
          </p:nvCxnSpPr>
          <p:spPr>
            <a:xfrm>
              <a:off x="8621309" y="4606792"/>
              <a:ext cx="22768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0AD2209C-E2C3-46FF-8FBE-BC161942110D}"/>
                </a:ext>
              </a:extLst>
            </p:cNvPr>
            <p:cNvCxnSpPr>
              <a:cxnSpLocks/>
            </p:cNvCxnSpPr>
            <p:nvPr/>
          </p:nvCxnSpPr>
          <p:spPr>
            <a:xfrm>
              <a:off x="8155845" y="4606792"/>
              <a:ext cx="22768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5C6DCEE6-7213-4B6C-93C8-88B0AF67076A}"/>
                </a:ext>
              </a:extLst>
            </p:cNvPr>
            <p:cNvGrpSpPr/>
            <p:nvPr/>
          </p:nvGrpSpPr>
          <p:grpSpPr>
            <a:xfrm>
              <a:off x="9235584" y="4973175"/>
              <a:ext cx="74930" cy="1228509"/>
              <a:chOff x="8201923" y="2905081"/>
              <a:chExt cx="214797" cy="3521677"/>
            </a:xfrm>
          </p:grpSpPr>
          <p:sp>
            <p:nvSpPr>
              <p:cNvPr id="461" name="Rectangle: Rounded Corners 460">
                <a:extLst>
                  <a:ext uri="{FF2B5EF4-FFF2-40B4-BE49-F238E27FC236}">
                    <a16:creationId xmlns:a16="http://schemas.microsoft.com/office/drawing/2014/main" id="{7AB77CF7-69CA-4D74-A64B-7EFE4D055FD2}"/>
                  </a:ext>
                </a:extLst>
              </p:cNvPr>
              <p:cNvSpPr/>
              <p:nvPr/>
            </p:nvSpPr>
            <p:spPr>
              <a:xfrm>
                <a:off x="8201923" y="2905081"/>
                <a:ext cx="214797" cy="352167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AA64E235-9989-4119-B8D2-3071FA54ACA0}"/>
                  </a:ext>
                </a:extLst>
              </p:cNvPr>
              <p:cNvSpPr/>
              <p:nvPr/>
            </p:nvSpPr>
            <p:spPr>
              <a:xfrm>
                <a:off x="8261242" y="5832273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14A0D69B-2E3B-487E-8B5D-85A6E00D1225}"/>
                  </a:ext>
                </a:extLst>
              </p:cNvPr>
              <p:cNvSpPr/>
              <p:nvPr/>
            </p:nvSpPr>
            <p:spPr>
              <a:xfrm>
                <a:off x="8261242" y="5975084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41B0AAB2-F887-40C7-85DC-8F8BEB950A3C}"/>
                  </a:ext>
                </a:extLst>
              </p:cNvPr>
              <p:cNvSpPr/>
              <p:nvPr/>
            </p:nvSpPr>
            <p:spPr>
              <a:xfrm>
                <a:off x="8261242" y="6117895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7F2BF831-5C8C-4CCA-B830-157E7EFA76D3}"/>
                  </a:ext>
                </a:extLst>
              </p:cNvPr>
              <p:cNvSpPr/>
              <p:nvPr/>
            </p:nvSpPr>
            <p:spPr>
              <a:xfrm>
                <a:off x="8261242" y="6260706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284C8742-62F1-4125-941A-6D2BDF791839}"/>
                  </a:ext>
                </a:extLst>
              </p:cNvPr>
              <p:cNvSpPr/>
              <p:nvPr/>
            </p:nvSpPr>
            <p:spPr>
              <a:xfrm>
                <a:off x="8261242" y="5261029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B0ABECAC-7D0F-45E8-8893-190B988CA37C}"/>
                  </a:ext>
                </a:extLst>
              </p:cNvPr>
              <p:cNvSpPr/>
              <p:nvPr/>
            </p:nvSpPr>
            <p:spPr>
              <a:xfrm>
                <a:off x="8261242" y="5403840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CA21DB5F-6352-433F-A887-13D2E189C257}"/>
                  </a:ext>
                </a:extLst>
              </p:cNvPr>
              <p:cNvSpPr/>
              <p:nvPr/>
            </p:nvSpPr>
            <p:spPr>
              <a:xfrm>
                <a:off x="8261242" y="5546651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F2612D81-86EF-4482-94B6-F79390F50F4F}"/>
                  </a:ext>
                </a:extLst>
              </p:cNvPr>
              <p:cNvSpPr/>
              <p:nvPr/>
            </p:nvSpPr>
            <p:spPr>
              <a:xfrm>
                <a:off x="8261242" y="5689462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0" name="Oval 469">
                <a:extLst>
                  <a:ext uri="{FF2B5EF4-FFF2-40B4-BE49-F238E27FC236}">
                    <a16:creationId xmlns:a16="http://schemas.microsoft.com/office/drawing/2014/main" id="{F06E45FD-7D1D-4678-B5F9-DDCD7DA6DEE4}"/>
                  </a:ext>
                </a:extLst>
              </p:cNvPr>
              <p:cNvSpPr/>
              <p:nvPr/>
            </p:nvSpPr>
            <p:spPr>
              <a:xfrm>
                <a:off x="8261242" y="4692254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56403181-50BC-404F-9C30-62B5A839AC47}"/>
                  </a:ext>
                </a:extLst>
              </p:cNvPr>
              <p:cNvSpPr/>
              <p:nvPr/>
            </p:nvSpPr>
            <p:spPr>
              <a:xfrm>
                <a:off x="8261242" y="4835065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104EDE06-3F96-4617-9A79-AE068B4D358E}"/>
                  </a:ext>
                </a:extLst>
              </p:cNvPr>
              <p:cNvSpPr/>
              <p:nvPr/>
            </p:nvSpPr>
            <p:spPr>
              <a:xfrm>
                <a:off x="8261242" y="4977876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DFE3D831-44B8-4C41-8C81-08FE9E57D661}"/>
                  </a:ext>
                </a:extLst>
              </p:cNvPr>
              <p:cNvSpPr/>
              <p:nvPr/>
            </p:nvSpPr>
            <p:spPr>
              <a:xfrm>
                <a:off x="8261242" y="5120687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4" name="Oval 473">
                <a:extLst>
                  <a:ext uri="{FF2B5EF4-FFF2-40B4-BE49-F238E27FC236}">
                    <a16:creationId xmlns:a16="http://schemas.microsoft.com/office/drawing/2014/main" id="{3F02E2DC-2560-4528-ADAF-1C785D0924D8}"/>
                  </a:ext>
                </a:extLst>
              </p:cNvPr>
              <p:cNvSpPr/>
              <p:nvPr/>
            </p:nvSpPr>
            <p:spPr>
              <a:xfrm>
                <a:off x="8261242" y="4117974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5" name="Oval 474">
                <a:extLst>
                  <a:ext uri="{FF2B5EF4-FFF2-40B4-BE49-F238E27FC236}">
                    <a16:creationId xmlns:a16="http://schemas.microsoft.com/office/drawing/2014/main" id="{B51E3876-6B9A-4BA0-97FD-7461A37317AF}"/>
                  </a:ext>
                </a:extLst>
              </p:cNvPr>
              <p:cNvSpPr/>
              <p:nvPr/>
            </p:nvSpPr>
            <p:spPr>
              <a:xfrm>
                <a:off x="8261242" y="4260785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6" name="Oval 475">
                <a:extLst>
                  <a:ext uri="{FF2B5EF4-FFF2-40B4-BE49-F238E27FC236}">
                    <a16:creationId xmlns:a16="http://schemas.microsoft.com/office/drawing/2014/main" id="{1F108F59-6367-4566-8BBD-4D4699E7ACFE}"/>
                  </a:ext>
                </a:extLst>
              </p:cNvPr>
              <p:cNvSpPr/>
              <p:nvPr/>
            </p:nvSpPr>
            <p:spPr>
              <a:xfrm>
                <a:off x="8261242" y="4403596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7" name="Oval 476">
                <a:extLst>
                  <a:ext uri="{FF2B5EF4-FFF2-40B4-BE49-F238E27FC236}">
                    <a16:creationId xmlns:a16="http://schemas.microsoft.com/office/drawing/2014/main" id="{3BCDB4A3-BEF7-4C16-8673-3273E4DE449B}"/>
                  </a:ext>
                </a:extLst>
              </p:cNvPr>
              <p:cNvSpPr/>
              <p:nvPr/>
            </p:nvSpPr>
            <p:spPr>
              <a:xfrm>
                <a:off x="8261242" y="4546407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8" name="Oval 477">
                <a:extLst>
                  <a:ext uri="{FF2B5EF4-FFF2-40B4-BE49-F238E27FC236}">
                    <a16:creationId xmlns:a16="http://schemas.microsoft.com/office/drawing/2014/main" id="{6069D671-04D0-4065-B0F7-62D82F286884}"/>
                  </a:ext>
                </a:extLst>
              </p:cNvPr>
              <p:cNvSpPr/>
              <p:nvPr/>
            </p:nvSpPr>
            <p:spPr>
              <a:xfrm>
                <a:off x="8261242" y="3545258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9" name="Oval 478">
                <a:extLst>
                  <a:ext uri="{FF2B5EF4-FFF2-40B4-BE49-F238E27FC236}">
                    <a16:creationId xmlns:a16="http://schemas.microsoft.com/office/drawing/2014/main" id="{3336ECF2-C372-4655-8B21-B18EBD03B07B}"/>
                  </a:ext>
                </a:extLst>
              </p:cNvPr>
              <p:cNvSpPr/>
              <p:nvPr/>
            </p:nvSpPr>
            <p:spPr>
              <a:xfrm>
                <a:off x="8261242" y="3688069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80" name="Oval 479">
                <a:extLst>
                  <a:ext uri="{FF2B5EF4-FFF2-40B4-BE49-F238E27FC236}">
                    <a16:creationId xmlns:a16="http://schemas.microsoft.com/office/drawing/2014/main" id="{2126C4CD-08E4-4CA4-BC4B-2B541D19F9EC}"/>
                  </a:ext>
                </a:extLst>
              </p:cNvPr>
              <p:cNvSpPr/>
              <p:nvPr/>
            </p:nvSpPr>
            <p:spPr>
              <a:xfrm>
                <a:off x="8261242" y="3830880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81" name="Oval 480">
                <a:extLst>
                  <a:ext uri="{FF2B5EF4-FFF2-40B4-BE49-F238E27FC236}">
                    <a16:creationId xmlns:a16="http://schemas.microsoft.com/office/drawing/2014/main" id="{27E10FE5-9367-4E70-977D-F7CE7DED5300}"/>
                  </a:ext>
                </a:extLst>
              </p:cNvPr>
              <p:cNvSpPr/>
              <p:nvPr/>
            </p:nvSpPr>
            <p:spPr>
              <a:xfrm>
                <a:off x="8261242" y="3973691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96BF99E5-C5A9-44A6-8D5C-AE079FA895DF}"/>
                  </a:ext>
                </a:extLst>
              </p:cNvPr>
              <p:cNvSpPr/>
              <p:nvPr/>
            </p:nvSpPr>
            <p:spPr>
              <a:xfrm>
                <a:off x="8261242" y="2971069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83" name="Oval 482">
                <a:extLst>
                  <a:ext uri="{FF2B5EF4-FFF2-40B4-BE49-F238E27FC236}">
                    <a16:creationId xmlns:a16="http://schemas.microsoft.com/office/drawing/2014/main" id="{C4215EE8-F2D2-484B-AC90-96DF421C6F88}"/>
                  </a:ext>
                </a:extLst>
              </p:cNvPr>
              <p:cNvSpPr/>
              <p:nvPr/>
            </p:nvSpPr>
            <p:spPr>
              <a:xfrm>
                <a:off x="8261242" y="3113880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84" name="Oval 483">
                <a:extLst>
                  <a:ext uri="{FF2B5EF4-FFF2-40B4-BE49-F238E27FC236}">
                    <a16:creationId xmlns:a16="http://schemas.microsoft.com/office/drawing/2014/main" id="{934E3D74-2D6B-402F-935A-187B2221CA53}"/>
                  </a:ext>
                </a:extLst>
              </p:cNvPr>
              <p:cNvSpPr/>
              <p:nvPr/>
            </p:nvSpPr>
            <p:spPr>
              <a:xfrm>
                <a:off x="8261242" y="3256691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85" name="Oval 484">
                <a:extLst>
                  <a:ext uri="{FF2B5EF4-FFF2-40B4-BE49-F238E27FC236}">
                    <a16:creationId xmlns:a16="http://schemas.microsoft.com/office/drawing/2014/main" id="{60064EFA-C593-4165-87B7-0560E307D446}"/>
                  </a:ext>
                </a:extLst>
              </p:cNvPr>
              <p:cNvSpPr/>
              <p:nvPr/>
            </p:nvSpPr>
            <p:spPr>
              <a:xfrm>
                <a:off x="8261242" y="3399502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77A85A8A-252B-409A-8803-14D54DBED776}"/>
                </a:ext>
              </a:extLst>
            </p:cNvPr>
            <p:cNvGrpSpPr/>
            <p:nvPr/>
          </p:nvGrpSpPr>
          <p:grpSpPr>
            <a:xfrm>
              <a:off x="9447996" y="4973175"/>
              <a:ext cx="74930" cy="1228509"/>
              <a:chOff x="8022066" y="2306893"/>
              <a:chExt cx="214797" cy="3521677"/>
            </a:xfrm>
          </p:grpSpPr>
          <p:sp>
            <p:nvSpPr>
              <p:cNvPr id="436" name="Rectangle: Rounded Corners 435">
                <a:extLst>
                  <a:ext uri="{FF2B5EF4-FFF2-40B4-BE49-F238E27FC236}">
                    <a16:creationId xmlns:a16="http://schemas.microsoft.com/office/drawing/2014/main" id="{108FB8EE-8D17-41AA-B9A4-6DBC37A444DB}"/>
                  </a:ext>
                </a:extLst>
              </p:cNvPr>
              <p:cNvSpPr/>
              <p:nvPr/>
            </p:nvSpPr>
            <p:spPr>
              <a:xfrm>
                <a:off x="8022066" y="2306893"/>
                <a:ext cx="214797" cy="352167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3E645F94-1606-4A0D-8941-EA4388A94204}"/>
                  </a:ext>
                </a:extLst>
              </p:cNvPr>
              <p:cNvSpPr/>
              <p:nvPr/>
            </p:nvSpPr>
            <p:spPr>
              <a:xfrm>
                <a:off x="8081385" y="5234085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66E7C9E5-D698-49A5-9561-E2F4D1322ADA}"/>
                  </a:ext>
                </a:extLst>
              </p:cNvPr>
              <p:cNvSpPr/>
              <p:nvPr/>
            </p:nvSpPr>
            <p:spPr>
              <a:xfrm>
                <a:off x="8081385" y="5376896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B8A0010F-3052-473A-A976-B8AD7C3CAAAD}"/>
                  </a:ext>
                </a:extLst>
              </p:cNvPr>
              <p:cNvSpPr/>
              <p:nvPr/>
            </p:nvSpPr>
            <p:spPr>
              <a:xfrm>
                <a:off x="8081385" y="551970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2029DB0A-7661-43EA-9E2B-9C48C54DC29A}"/>
                  </a:ext>
                </a:extLst>
              </p:cNvPr>
              <p:cNvSpPr/>
              <p:nvPr/>
            </p:nvSpPr>
            <p:spPr>
              <a:xfrm>
                <a:off x="8081385" y="566251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65C78F05-726C-46EE-A2D2-6A16C6D742E5}"/>
                  </a:ext>
                </a:extLst>
              </p:cNvPr>
              <p:cNvSpPr/>
              <p:nvPr/>
            </p:nvSpPr>
            <p:spPr>
              <a:xfrm>
                <a:off x="8081385" y="466284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A7DE9FCB-973B-496A-9687-848592D82D27}"/>
                  </a:ext>
                </a:extLst>
              </p:cNvPr>
              <p:cNvSpPr/>
              <p:nvPr/>
            </p:nvSpPr>
            <p:spPr>
              <a:xfrm>
                <a:off x="8081385" y="4805652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5C4ADFE6-CE01-48E3-8DDA-B261DD17DF2A}"/>
                  </a:ext>
                </a:extLst>
              </p:cNvPr>
              <p:cNvSpPr/>
              <p:nvPr/>
            </p:nvSpPr>
            <p:spPr>
              <a:xfrm>
                <a:off x="8081385" y="494846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08934968-685D-4F2A-B0EF-B242983D394B}"/>
                  </a:ext>
                </a:extLst>
              </p:cNvPr>
              <p:cNvSpPr/>
              <p:nvPr/>
            </p:nvSpPr>
            <p:spPr>
              <a:xfrm>
                <a:off x="8081385" y="5091274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85BDA864-5508-464B-BA3F-2B8997E81338}"/>
                  </a:ext>
                </a:extLst>
              </p:cNvPr>
              <p:cNvSpPr/>
              <p:nvPr/>
            </p:nvSpPr>
            <p:spPr>
              <a:xfrm>
                <a:off x="8081385" y="409406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4433ABF7-8960-489B-BDCD-A51716BFC72B}"/>
                  </a:ext>
                </a:extLst>
              </p:cNvPr>
              <p:cNvSpPr/>
              <p:nvPr/>
            </p:nvSpPr>
            <p:spPr>
              <a:xfrm>
                <a:off x="8081385" y="423687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50641BB7-8138-489C-81F3-1AB0FC3008DA}"/>
                  </a:ext>
                </a:extLst>
              </p:cNvPr>
              <p:cNvSpPr/>
              <p:nvPr/>
            </p:nvSpPr>
            <p:spPr>
              <a:xfrm>
                <a:off x="8081385" y="437968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E4147E46-C1CD-4A76-90D3-EB6294474242}"/>
                  </a:ext>
                </a:extLst>
              </p:cNvPr>
              <p:cNvSpPr/>
              <p:nvPr/>
            </p:nvSpPr>
            <p:spPr>
              <a:xfrm>
                <a:off x="8081385" y="452249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5DF731B5-CC19-4AEF-B08A-EA19D65A76AF}"/>
                  </a:ext>
                </a:extLst>
              </p:cNvPr>
              <p:cNvSpPr/>
              <p:nvPr/>
            </p:nvSpPr>
            <p:spPr>
              <a:xfrm>
                <a:off x="8081385" y="3519786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0" name="Oval 449">
                <a:extLst>
                  <a:ext uri="{FF2B5EF4-FFF2-40B4-BE49-F238E27FC236}">
                    <a16:creationId xmlns:a16="http://schemas.microsoft.com/office/drawing/2014/main" id="{4BE8D33C-BFD0-43FD-8A9F-B9FFE85F5B5C}"/>
                  </a:ext>
                </a:extLst>
              </p:cNvPr>
              <p:cNvSpPr/>
              <p:nvPr/>
            </p:nvSpPr>
            <p:spPr>
              <a:xfrm>
                <a:off x="8081385" y="366259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1" name="Oval 450">
                <a:extLst>
                  <a:ext uri="{FF2B5EF4-FFF2-40B4-BE49-F238E27FC236}">
                    <a16:creationId xmlns:a16="http://schemas.microsoft.com/office/drawing/2014/main" id="{A1B8C6FF-28F0-4320-AED5-D60AEE16310F}"/>
                  </a:ext>
                </a:extLst>
              </p:cNvPr>
              <p:cNvSpPr/>
              <p:nvPr/>
            </p:nvSpPr>
            <p:spPr>
              <a:xfrm>
                <a:off x="8081385" y="380540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2" name="Oval 451">
                <a:extLst>
                  <a:ext uri="{FF2B5EF4-FFF2-40B4-BE49-F238E27FC236}">
                    <a16:creationId xmlns:a16="http://schemas.microsoft.com/office/drawing/2014/main" id="{12C8684B-CE67-4805-935E-B74C4C2C7705}"/>
                  </a:ext>
                </a:extLst>
              </p:cNvPr>
              <p:cNvSpPr/>
              <p:nvPr/>
            </p:nvSpPr>
            <p:spPr>
              <a:xfrm>
                <a:off x="8081385" y="3948219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B3872F63-C3EF-4316-A78D-C7F28458D320}"/>
                  </a:ext>
                </a:extLst>
              </p:cNvPr>
              <p:cNvSpPr/>
              <p:nvPr/>
            </p:nvSpPr>
            <p:spPr>
              <a:xfrm>
                <a:off x="8081385" y="294707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677B0CA2-0538-4876-AEE1-03F2F815B638}"/>
                  </a:ext>
                </a:extLst>
              </p:cNvPr>
              <p:cNvSpPr/>
              <p:nvPr/>
            </p:nvSpPr>
            <p:spPr>
              <a:xfrm>
                <a:off x="8081385" y="3089881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9EC3A066-B2EB-41DE-ACE9-AECCA5491062}"/>
                  </a:ext>
                </a:extLst>
              </p:cNvPr>
              <p:cNvSpPr/>
              <p:nvPr/>
            </p:nvSpPr>
            <p:spPr>
              <a:xfrm>
                <a:off x="8081385" y="323269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5F7E6630-DCA0-41DD-A38B-FCC28FF3271D}"/>
                  </a:ext>
                </a:extLst>
              </p:cNvPr>
              <p:cNvSpPr/>
              <p:nvPr/>
            </p:nvSpPr>
            <p:spPr>
              <a:xfrm>
                <a:off x="8081385" y="3375503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0B941E6A-FE00-4658-9B41-EE01ABD8D0EE}"/>
                  </a:ext>
                </a:extLst>
              </p:cNvPr>
              <p:cNvSpPr/>
              <p:nvPr/>
            </p:nvSpPr>
            <p:spPr>
              <a:xfrm>
                <a:off x="8081385" y="237288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8" name="Oval 457">
                <a:extLst>
                  <a:ext uri="{FF2B5EF4-FFF2-40B4-BE49-F238E27FC236}">
                    <a16:creationId xmlns:a16="http://schemas.microsoft.com/office/drawing/2014/main" id="{A500E789-FC03-4479-B2BE-3A20E147299D}"/>
                  </a:ext>
                </a:extLst>
              </p:cNvPr>
              <p:cNvSpPr/>
              <p:nvPr/>
            </p:nvSpPr>
            <p:spPr>
              <a:xfrm>
                <a:off x="8081385" y="2515692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9" name="Oval 458">
                <a:extLst>
                  <a:ext uri="{FF2B5EF4-FFF2-40B4-BE49-F238E27FC236}">
                    <a16:creationId xmlns:a16="http://schemas.microsoft.com/office/drawing/2014/main" id="{C956EBF1-C57C-4247-8390-DFAE0CF3E2FB}"/>
                  </a:ext>
                </a:extLst>
              </p:cNvPr>
              <p:cNvSpPr/>
              <p:nvPr/>
            </p:nvSpPr>
            <p:spPr>
              <a:xfrm>
                <a:off x="8081385" y="2658503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0" name="Oval 459">
                <a:extLst>
                  <a:ext uri="{FF2B5EF4-FFF2-40B4-BE49-F238E27FC236}">
                    <a16:creationId xmlns:a16="http://schemas.microsoft.com/office/drawing/2014/main" id="{A772C4E8-0549-4856-9A69-BB2E9DAB39DA}"/>
                  </a:ext>
                </a:extLst>
              </p:cNvPr>
              <p:cNvSpPr/>
              <p:nvPr/>
            </p:nvSpPr>
            <p:spPr>
              <a:xfrm>
                <a:off x="8081385" y="2801314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B41D68BD-66E8-426B-9741-D5B955EAC1BD}"/>
                </a:ext>
              </a:extLst>
            </p:cNvPr>
            <p:cNvGrpSpPr/>
            <p:nvPr/>
          </p:nvGrpSpPr>
          <p:grpSpPr>
            <a:xfrm>
              <a:off x="7604100" y="5354380"/>
              <a:ext cx="618231" cy="466099"/>
              <a:chOff x="2640331" y="3139440"/>
              <a:chExt cx="2322443" cy="1750944"/>
            </a:xfrm>
          </p:grpSpPr>
          <p:sp>
            <p:nvSpPr>
              <p:cNvPr id="433" name="Rectangle 432">
                <a:extLst>
                  <a:ext uri="{FF2B5EF4-FFF2-40B4-BE49-F238E27FC236}">
                    <a16:creationId xmlns:a16="http://schemas.microsoft.com/office/drawing/2014/main" id="{A66DB972-CB69-40DB-BE96-680D41AFC34A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4" name="Rectangle 433">
                <a:extLst>
                  <a:ext uri="{FF2B5EF4-FFF2-40B4-BE49-F238E27FC236}">
                    <a16:creationId xmlns:a16="http://schemas.microsoft.com/office/drawing/2014/main" id="{48308238-F703-4F09-BEFF-BF6AC7B4409D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5" name="Rectangle 434">
                <a:extLst>
                  <a:ext uri="{FF2B5EF4-FFF2-40B4-BE49-F238E27FC236}">
                    <a16:creationId xmlns:a16="http://schemas.microsoft.com/office/drawing/2014/main" id="{CCFBD98A-C669-4C15-8CA4-3E5047C64A1D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59B7E3D1-DA42-409A-8687-6FF4C82400F9}"/>
                </a:ext>
              </a:extLst>
            </p:cNvPr>
            <p:cNvGrpSpPr/>
            <p:nvPr/>
          </p:nvGrpSpPr>
          <p:grpSpPr>
            <a:xfrm>
              <a:off x="8383531" y="5460762"/>
              <a:ext cx="304265" cy="253334"/>
              <a:chOff x="2640331" y="3139440"/>
              <a:chExt cx="2322443" cy="1750944"/>
            </a:xfrm>
          </p:grpSpPr>
          <p:sp>
            <p:nvSpPr>
              <p:cNvPr id="430" name="Rectangle 429">
                <a:extLst>
                  <a:ext uri="{FF2B5EF4-FFF2-40B4-BE49-F238E27FC236}">
                    <a16:creationId xmlns:a16="http://schemas.microsoft.com/office/drawing/2014/main" id="{3BEE0999-B463-4691-B35A-0CA31399597D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1" name="Rectangle 430">
                <a:extLst>
                  <a:ext uri="{FF2B5EF4-FFF2-40B4-BE49-F238E27FC236}">
                    <a16:creationId xmlns:a16="http://schemas.microsoft.com/office/drawing/2014/main" id="{5280BA38-C613-49D9-8337-23256FCDE1ED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FAD84971-58F1-4E58-9730-E764C826AC1C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61E0DE30-E98E-4E38-A61B-887817485A25}"/>
                </a:ext>
              </a:extLst>
            </p:cNvPr>
            <p:cNvGrpSpPr/>
            <p:nvPr/>
          </p:nvGrpSpPr>
          <p:grpSpPr>
            <a:xfrm>
              <a:off x="8848995" y="5503182"/>
              <a:ext cx="173168" cy="168495"/>
              <a:chOff x="2640331" y="3139440"/>
              <a:chExt cx="2322443" cy="1750944"/>
            </a:xfrm>
          </p:grpSpPr>
          <p:sp>
            <p:nvSpPr>
              <p:cNvPr id="427" name="Rectangle 426">
                <a:extLst>
                  <a:ext uri="{FF2B5EF4-FFF2-40B4-BE49-F238E27FC236}">
                    <a16:creationId xmlns:a16="http://schemas.microsoft.com/office/drawing/2014/main" id="{CE260FD6-0D46-40B2-9EBF-FFC85774FB37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8" name="Rectangle 427">
                <a:extLst>
                  <a:ext uri="{FF2B5EF4-FFF2-40B4-BE49-F238E27FC236}">
                    <a16:creationId xmlns:a16="http://schemas.microsoft.com/office/drawing/2014/main" id="{0B01F3DF-0677-4B89-A0FF-0695D78ED286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39AB69F3-512F-4352-BC6C-6F8EC2EA708C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7CF098FC-A340-44E9-9FF8-DAB43969446B}"/>
                </a:ext>
              </a:extLst>
            </p:cNvPr>
            <p:cNvGrpSpPr/>
            <p:nvPr/>
          </p:nvGrpSpPr>
          <p:grpSpPr>
            <a:xfrm>
              <a:off x="7604100" y="4344422"/>
              <a:ext cx="618231" cy="466099"/>
              <a:chOff x="2640331" y="3139440"/>
              <a:chExt cx="2322443" cy="1750944"/>
            </a:xfrm>
          </p:grpSpPr>
          <p:sp>
            <p:nvSpPr>
              <p:cNvPr id="424" name="Rectangle 423">
                <a:extLst>
                  <a:ext uri="{FF2B5EF4-FFF2-40B4-BE49-F238E27FC236}">
                    <a16:creationId xmlns:a16="http://schemas.microsoft.com/office/drawing/2014/main" id="{7133D3C3-28A4-421B-AE34-3F419796E8B0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5" name="Rectangle 424">
                <a:extLst>
                  <a:ext uri="{FF2B5EF4-FFF2-40B4-BE49-F238E27FC236}">
                    <a16:creationId xmlns:a16="http://schemas.microsoft.com/office/drawing/2014/main" id="{8885449D-4E97-41F2-A705-E1910780BB93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6" name="Rectangle 425">
                <a:extLst>
                  <a:ext uri="{FF2B5EF4-FFF2-40B4-BE49-F238E27FC236}">
                    <a16:creationId xmlns:a16="http://schemas.microsoft.com/office/drawing/2014/main" id="{6D6CB813-A51A-4303-BFD2-0ED7170D2C44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D3DE1FB7-DB4B-4C21-98A0-FFD07E8B3036}"/>
                </a:ext>
              </a:extLst>
            </p:cNvPr>
            <p:cNvGrpSpPr/>
            <p:nvPr/>
          </p:nvGrpSpPr>
          <p:grpSpPr>
            <a:xfrm>
              <a:off x="8383531" y="4461583"/>
              <a:ext cx="304265" cy="253334"/>
              <a:chOff x="2640331" y="3139440"/>
              <a:chExt cx="2322443" cy="1750944"/>
            </a:xfrm>
          </p:grpSpPr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08F9416A-953B-4429-9524-6E7BFAEF0A04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2" name="Rectangle 421">
                <a:extLst>
                  <a:ext uri="{FF2B5EF4-FFF2-40B4-BE49-F238E27FC236}">
                    <a16:creationId xmlns:a16="http://schemas.microsoft.com/office/drawing/2014/main" id="{A0924584-0AC8-4197-8B65-CA217EBBA322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0384F2A1-9464-4BCB-BAEF-85C9AF3F8AA9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7C103A07-7C8D-48DC-8CE8-E1EB12DB2D41}"/>
                </a:ext>
              </a:extLst>
            </p:cNvPr>
            <p:cNvGrpSpPr/>
            <p:nvPr/>
          </p:nvGrpSpPr>
          <p:grpSpPr>
            <a:xfrm>
              <a:off x="8848995" y="4507879"/>
              <a:ext cx="173168" cy="168495"/>
              <a:chOff x="2640331" y="3139440"/>
              <a:chExt cx="2322443" cy="1750944"/>
            </a:xfrm>
          </p:grpSpPr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5A84100A-60A1-4C45-815C-BE401552B145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9" name="Rectangle 418">
                <a:extLst>
                  <a:ext uri="{FF2B5EF4-FFF2-40B4-BE49-F238E27FC236}">
                    <a16:creationId xmlns:a16="http://schemas.microsoft.com/office/drawing/2014/main" id="{B8F2E044-1FC0-4017-9186-60ED08472E26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0" name="Rectangle 419">
                <a:extLst>
                  <a:ext uri="{FF2B5EF4-FFF2-40B4-BE49-F238E27FC236}">
                    <a16:creationId xmlns:a16="http://schemas.microsoft.com/office/drawing/2014/main" id="{9645F999-BFC7-4750-9E46-19C3F54E9A09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04CEE7E0-6797-4CA9-9116-E4A6A7864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348" t="63273" r="86741" b="17105"/>
            <a:stretch/>
          </p:blipFill>
          <p:spPr>
            <a:xfrm>
              <a:off x="6936212" y="4927890"/>
              <a:ext cx="275915" cy="2715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B8063825-03BB-42B7-BCE2-F0D464DDCA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9262" y="4996195"/>
              <a:ext cx="216322" cy="4666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90983C-B208-4C32-8236-C4D97850D6B8}"/>
                </a:ext>
              </a:extLst>
            </p:cNvPr>
            <p:cNvCxnSpPr/>
            <p:nvPr/>
          </p:nvCxnSpPr>
          <p:spPr>
            <a:xfrm>
              <a:off x="9026707" y="5699630"/>
              <a:ext cx="201431" cy="4897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ctor: Elbow 271">
              <a:extLst>
                <a:ext uri="{FF2B5EF4-FFF2-40B4-BE49-F238E27FC236}">
                  <a16:creationId xmlns:a16="http://schemas.microsoft.com/office/drawing/2014/main" id="{AEE606B1-0780-43AB-884B-A7E65196A3CB}"/>
                </a:ext>
              </a:extLst>
            </p:cNvPr>
            <p:cNvCxnSpPr>
              <a:stCxn id="420" idx="3"/>
              <a:endCxn id="436" idx="0"/>
            </p:cNvCxnSpPr>
            <p:nvPr/>
          </p:nvCxnSpPr>
          <p:spPr>
            <a:xfrm>
              <a:off x="9022163" y="4606792"/>
              <a:ext cx="463298" cy="366383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3" name="Connector: Curved 272">
              <a:extLst>
                <a:ext uri="{FF2B5EF4-FFF2-40B4-BE49-F238E27FC236}">
                  <a16:creationId xmlns:a16="http://schemas.microsoft.com/office/drawing/2014/main" id="{61C7617B-2E3D-478F-A5ED-1F924E74584A}"/>
                </a:ext>
              </a:extLst>
            </p:cNvPr>
            <p:cNvCxnSpPr>
              <a:stCxn id="269" idx="3"/>
              <a:endCxn id="424" idx="1"/>
            </p:cNvCxnSpPr>
            <p:nvPr/>
          </p:nvCxnSpPr>
          <p:spPr>
            <a:xfrm flipV="1">
              <a:off x="7212127" y="4536903"/>
              <a:ext cx="391973" cy="526764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4" name="Connector: Curved 273">
              <a:extLst>
                <a:ext uri="{FF2B5EF4-FFF2-40B4-BE49-F238E27FC236}">
                  <a16:creationId xmlns:a16="http://schemas.microsoft.com/office/drawing/2014/main" id="{C2A154F6-6DAF-4CEE-BFD0-9AD3E2D3F672}"/>
                </a:ext>
              </a:extLst>
            </p:cNvPr>
            <p:cNvCxnSpPr>
              <a:stCxn id="269" idx="3"/>
              <a:endCxn id="433" idx="1"/>
            </p:cNvCxnSpPr>
            <p:nvPr/>
          </p:nvCxnSpPr>
          <p:spPr>
            <a:xfrm>
              <a:off x="7212127" y="5063667"/>
              <a:ext cx="391973" cy="483194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B643A69C-1624-4FE7-8985-65A56F6A70AD}"/>
                </a:ext>
              </a:extLst>
            </p:cNvPr>
            <p:cNvCxnSpPr>
              <a:cxnSpLocks/>
              <a:stCxn id="461" idx="3"/>
              <a:endCxn id="436" idx="1"/>
            </p:cNvCxnSpPr>
            <p:nvPr/>
          </p:nvCxnSpPr>
          <p:spPr>
            <a:xfrm>
              <a:off x="9310514" y="5587430"/>
              <a:ext cx="13748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697D9836-B300-4E03-B730-6D76CB5C586E}"/>
                </a:ext>
              </a:extLst>
            </p:cNvPr>
            <p:cNvCxnSpPr>
              <a:cxnSpLocks/>
            </p:cNvCxnSpPr>
            <p:nvPr/>
          </p:nvCxnSpPr>
          <p:spPr>
            <a:xfrm>
              <a:off x="9522926" y="5587430"/>
              <a:ext cx="13748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7" name="Rectangle: Rounded Corners 276">
              <a:extLst>
                <a:ext uri="{FF2B5EF4-FFF2-40B4-BE49-F238E27FC236}">
                  <a16:creationId xmlns:a16="http://schemas.microsoft.com/office/drawing/2014/main" id="{747B6A3C-16A4-4D08-8BFA-5F213A679F56}"/>
                </a:ext>
              </a:extLst>
            </p:cNvPr>
            <p:cNvSpPr/>
            <p:nvPr/>
          </p:nvSpPr>
          <p:spPr>
            <a:xfrm>
              <a:off x="10143618" y="5180101"/>
              <a:ext cx="69734" cy="69733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804999B8-A203-41C0-B57E-BDB0D2E57B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0355" y="5212406"/>
              <a:ext cx="6804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9" name="Straight Arrow Connector 124">
              <a:extLst>
                <a:ext uri="{FF2B5EF4-FFF2-40B4-BE49-F238E27FC236}">
                  <a16:creationId xmlns:a16="http://schemas.microsoft.com/office/drawing/2014/main" id="{40DC2F65-449D-4F3B-A3A5-501B0B670646}"/>
                </a:ext>
              </a:extLst>
            </p:cNvPr>
            <p:cNvCxnSpPr>
              <a:cxnSpLocks/>
              <a:stCxn id="435" idx="2"/>
            </p:cNvCxnSpPr>
            <p:nvPr/>
          </p:nvCxnSpPr>
          <p:spPr>
            <a:xfrm rot="16200000" flipH="1">
              <a:off x="7739282" y="6034981"/>
              <a:ext cx="590798" cy="161793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073D296C-FE40-48A5-ACF3-D3D781EBFDB0}"/>
                </a:ext>
              </a:extLst>
            </p:cNvPr>
            <p:cNvGrpSpPr/>
            <p:nvPr/>
          </p:nvGrpSpPr>
          <p:grpSpPr>
            <a:xfrm>
              <a:off x="8116073" y="6314426"/>
              <a:ext cx="511036" cy="197127"/>
              <a:chOff x="3525604" y="879935"/>
              <a:chExt cx="2089026" cy="805822"/>
            </a:xfrm>
          </p:grpSpPr>
          <p:grpSp>
            <p:nvGrpSpPr>
              <p:cNvPr id="400" name="Group 399">
                <a:extLst>
                  <a:ext uri="{FF2B5EF4-FFF2-40B4-BE49-F238E27FC236}">
                    <a16:creationId xmlns:a16="http://schemas.microsoft.com/office/drawing/2014/main" id="{1BBA609C-D1E5-46D8-9E66-DDAFB36660E7}"/>
                  </a:ext>
                </a:extLst>
              </p:cNvPr>
              <p:cNvGrpSpPr/>
              <p:nvPr/>
            </p:nvGrpSpPr>
            <p:grpSpPr>
              <a:xfrm>
                <a:off x="3525604" y="879935"/>
                <a:ext cx="1093912" cy="805822"/>
                <a:chOff x="2640331" y="3139440"/>
                <a:chExt cx="2170043" cy="1598544"/>
              </a:xfrm>
            </p:grpSpPr>
            <p:sp>
              <p:nvSpPr>
                <p:cNvPr id="416" name="Rectangle 415">
                  <a:extLst>
                    <a:ext uri="{FF2B5EF4-FFF2-40B4-BE49-F238E27FC236}">
                      <a16:creationId xmlns:a16="http://schemas.microsoft.com/office/drawing/2014/main" id="{767D70BF-011A-4E9E-A001-48E5238FC416}"/>
                    </a:ext>
                  </a:extLst>
                </p:cNvPr>
                <p:cNvSpPr/>
                <p:nvPr/>
              </p:nvSpPr>
              <p:spPr>
                <a:xfrm>
                  <a:off x="2640331" y="3139440"/>
                  <a:ext cx="2017643" cy="1446144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7" name="Rectangle 416">
                  <a:extLst>
                    <a:ext uri="{FF2B5EF4-FFF2-40B4-BE49-F238E27FC236}">
                      <a16:creationId xmlns:a16="http://schemas.microsoft.com/office/drawing/2014/main" id="{5372235E-37FA-4246-BBEB-C7824D047350}"/>
                    </a:ext>
                  </a:extLst>
                </p:cNvPr>
                <p:cNvSpPr/>
                <p:nvPr/>
              </p:nvSpPr>
              <p:spPr>
                <a:xfrm>
                  <a:off x="2792731" y="3291840"/>
                  <a:ext cx="2017643" cy="1446144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401" name="Group 400">
                <a:extLst>
                  <a:ext uri="{FF2B5EF4-FFF2-40B4-BE49-F238E27FC236}">
                    <a16:creationId xmlns:a16="http://schemas.microsoft.com/office/drawing/2014/main" id="{F8DDE1E5-D972-4EF0-B0E0-E30E0C50DDA5}"/>
                  </a:ext>
                </a:extLst>
              </p:cNvPr>
              <p:cNvGrpSpPr/>
              <p:nvPr/>
            </p:nvGrpSpPr>
            <p:grpSpPr>
              <a:xfrm>
                <a:off x="4619516" y="985824"/>
                <a:ext cx="362862" cy="670868"/>
                <a:chOff x="4809830" y="947412"/>
                <a:chExt cx="362862" cy="670868"/>
              </a:xfrm>
            </p:grpSpPr>
            <p:sp>
              <p:nvSpPr>
                <p:cNvPr id="409" name="Rectangle: Rounded Corners 408">
                  <a:extLst>
                    <a:ext uri="{FF2B5EF4-FFF2-40B4-BE49-F238E27FC236}">
                      <a16:creationId xmlns:a16="http://schemas.microsoft.com/office/drawing/2014/main" id="{099F8E12-3B72-4DF9-B88E-5C92A6C04F99}"/>
                    </a:ext>
                  </a:extLst>
                </p:cNvPr>
                <p:cNvSpPr/>
                <p:nvPr/>
              </p:nvSpPr>
              <p:spPr>
                <a:xfrm>
                  <a:off x="4883863" y="947412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DEE05ED9-35FF-4F4F-864A-6F4E065C403A}"/>
                    </a:ext>
                  </a:extLst>
                </p:cNvPr>
                <p:cNvSpPr/>
                <p:nvPr/>
              </p:nvSpPr>
              <p:spPr>
                <a:xfrm>
                  <a:off x="4942936" y="1020304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4BC00710-F2DC-4919-96D8-5C3B1DDADB6F}"/>
                    </a:ext>
                  </a:extLst>
                </p:cNvPr>
                <p:cNvSpPr/>
                <p:nvPr/>
              </p:nvSpPr>
              <p:spPr>
                <a:xfrm>
                  <a:off x="4942936" y="1163115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6C7F7961-62F8-4877-A369-A745DEC02752}"/>
                    </a:ext>
                  </a:extLst>
                </p:cNvPr>
                <p:cNvSpPr/>
                <p:nvPr/>
              </p:nvSpPr>
              <p:spPr>
                <a:xfrm>
                  <a:off x="4942936" y="130592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0E3D8E25-EFA5-40A1-88F9-B8CD57D1714F}"/>
                    </a:ext>
                  </a:extLst>
                </p:cNvPr>
                <p:cNvSpPr/>
                <p:nvPr/>
              </p:nvSpPr>
              <p:spPr>
                <a:xfrm>
                  <a:off x="4942936" y="144873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B4DA6FE7-50DA-4CCE-A458-1B48898C2BAA}"/>
                    </a:ext>
                  </a:extLst>
                </p:cNvPr>
                <p:cNvCxnSpPr/>
                <p:nvPr/>
              </p:nvCxnSpPr>
              <p:spPr>
                <a:xfrm>
                  <a:off x="4809830" y="1275834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A2B1637C-2C10-4399-B3EF-7526DC6789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98660" y="1276475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2" name="Rectangle: Rounded Corners 401">
                <a:extLst>
                  <a:ext uri="{FF2B5EF4-FFF2-40B4-BE49-F238E27FC236}">
                    <a16:creationId xmlns:a16="http://schemas.microsoft.com/office/drawing/2014/main" id="{3BE738A9-CABD-471F-B53F-FFCA602C9172}"/>
                  </a:ext>
                </a:extLst>
              </p:cNvPr>
              <p:cNvSpPr/>
              <p:nvPr/>
            </p:nvSpPr>
            <p:spPr>
              <a:xfrm>
                <a:off x="4996108" y="98582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2DD62435-FBD1-42E2-A11B-D14917C4F83E}"/>
                  </a:ext>
                </a:extLst>
              </p:cNvPr>
              <p:cNvSpPr/>
              <p:nvPr/>
            </p:nvSpPr>
            <p:spPr>
              <a:xfrm>
                <a:off x="5055181" y="105871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D7A47C69-9764-4F1E-85D7-B637C3448D74}"/>
                  </a:ext>
                </a:extLst>
              </p:cNvPr>
              <p:cNvSpPr/>
              <p:nvPr/>
            </p:nvSpPr>
            <p:spPr>
              <a:xfrm>
                <a:off x="5055181" y="120152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3D7D7CB4-9AEA-41F1-BCD9-A42C4976C40E}"/>
                  </a:ext>
                </a:extLst>
              </p:cNvPr>
              <p:cNvSpPr/>
              <p:nvPr/>
            </p:nvSpPr>
            <p:spPr>
              <a:xfrm>
                <a:off x="5055181" y="134433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06" name="Oval 405">
                <a:extLst>
                  <a:ext uri="{FF2B5EF4-FFF2-40B4-BE49-F238E27FC236}">
                    <a16:creationId xmlns:a16="http://schemas.microsoft.com/office/drawing/2014/main" id="{A8A358D6-8D7E-4C0F-AE17-710D845C6818}"/>
                  </a:ext>
                </a:extLst>
              </p:cNvPr>
              <p:cNvSpPr/>
              <p:nvPr/>
            </p:nvSpPr>
            <p:spPr>
              <a:xfrm>
                <a:off x="5055181" y="148714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54394352-19FF-49EC-8D83-410CB6447903}"/>
                  </a:ext>
                </a:extLst>
              </p:cNvPr>
              <p:cNvCxnSpPr/>
              <p:nvPr/>
            </p:nvCxnSpPr>
            <p:spPr>
              <a:xfrm>
                <a:off x="4922075" y="1314246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A02161EB-D840-479E-BC5F-7115DEAA70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0905" y="1314887"/>
                <a:ext cx="40372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998F0537-7B3C-49AE-A517-361CB92B309F}"/>
                </a:ext>
              </a:extLst>
            </p:cNvPr>
            <p:cNvGrpSpPr/>
            <p:nvPr/>
          </p:nvGrpSpPr>
          <p:grpSpPr>
            <a:xfrm>
              <a:off x="8628301" y="6314426"/>
              <a:ext cx="511036" cy="197127"/>
              <a:chOff x="3525604" y="879935"/>
              <a:chExt cx="2089026" cy="805822"/>
            </a:xfrm>
          </p:grpSpPr>
          <p:grpSp>
            <p:nvGrpSpPr>
              <p:cNvPr id="382" name="Group 381">
                <a:extLst>
                  <a:ext uri="{FF2B5EF4-FFF2-40B4-BE49-F238E27FC236}">
                    <a16:creationId xmlns:a16="http://schemas.microsoft.com/office/drawing/2014/main" id="{066620D0-88B7-49A1-8006-D0897B2296E9}"/>
                  </a:ext>
                </a:extLst>
              </p:cNvPr>
              <p:cNvGrpSpPr/>
              <p:nvPr/>
            </p:nvGrpSpPr>
            <p:grpSpPr>
              <a:xfrm>
                <a:off x="3525604" y="879935"/>
                <a:ext cx="1093912" cy="805822"/>
                <a:chOff x="2640331" y="3139440"/>
                <a:chExt cx="2170043" cy="1598544"/>
              </a:xfrm>
            </p:grpSpPr>
            <p:sp>
              <p:nvSpPr>
                <p:cNvPr id="398" name="Rectangle 397">
                  <a:extLst>
                    <a:ext uri="{FF2B5EF4-FFF2-40B4-BE49-F238E27FC236}">
                      <a16:creationId xmlns:a16="http://schemas.microsoft.com/office/drawing/2014/main" id="{DF313E2B-A737-475B-B7A2-7F712E9F8B85}"/>
                    </a:ext>
                  </a:extLst>
                </p:cNvPr>
                <p:cNvSpPr/>
                <p:nvPr/>
              </p:nvSpPr>
              <p:spPr>
                <a:xfrm>
                  <a:off x="2640331" y="3139440"/>
                  <a:ext cx="2017643" cy="1446144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147099C1-417E-457D-A903-73306EC07955}"/>
                    </a:ext>
                  </a:extLst>
                </p:cNvPr>
                <p:cNvSpPr/>
                <p:nvPr/>
              </p:nvSpPr>
              <p:spPr>
                <a:xfrm>
                  <a:off x="2792731" y="3291840"/>
                  <a:ext cx="2017643" cy="1446144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6E56A619-786B-47ED-A129-B1D834915B12}"/>
                  </a:ext>
                </a:extLst>
              </p:cNvPr>
              <p:cNvGrpSpPr/>
              <p:nvPr/>
            </p:nvGrpSpPr>
            <p:grpSpPr>
              <a:xfrm>
                <a:off x="4619516" y="985824"/>
                <a:ext cx="362862" cy="670868"/>
                <a:chOff x="4809830" y="947412"/>
                <a:chExt cx="362862" cy="670868"/>
              </a:xfrm>
            </p:grpSpPr>
            <p:sp>
              <p:nvSpPr>
                <p:cNvPr id="391" name="Rectangle: Rounded Corners 390">
                  <a:extLst>
                    <a:ext uri="{FF2B5EF4-FFF2-40B4-BE49-F238E27FC236}">
                      <a16:creationId xmlns:a16="http://schemas.microsoft.com/office/drawing/2014/main" id="{1AF967EB-DA6C-453F-9B55-43CBD6C3ED2D}"/>
                    </a:ext>
                  </a:extLst>
                </p:cNvPr>
                <p:cNvSpPr/>
                <p:nvPr/>
              </p:nvSpPr>
              <p:spPr>
                <a:xfrm>
                  <a:off x="4883863" y="947412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2" name="Oval 391">
                  <a:extLst>
                    <a:ext uri="{FF2B5EF4-FFF2-40B4-BE49-F238E27FC236}">
                      <a16:creationId xmlns:a16="http://schemas.microsoft.com/office/drawing/2014/main" id="{F1C302AF-0299-485A-BBB5-7C502D007B59}"/>
                    </a:ext>
                  </a:extLst>
                </p:cNvPr>
                <p:cNvSpPr/>
                <p:nvPr/>
              </p:nvSpPr>
              <p:spPr>
                <a:xfrm>
                  <a:off x="4942936" y="1020304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3" name="Oval 392">
                  <a:extLst>
                    <a:ext uri="{FF2B5EF4-FFF2-40B4-BE49-F238E27FC236}">
                      <a16:creationId xmlns:a16="http://schemas.microsoft.com/office/drawing/2014/main" id="{FDE3561D-6140-44BB-9EE0-A66FA63CAF0F}"/>
                    </a:ext>
                  </a:extLst>
                </p:cNvPr>
                <p:cNvSpPr/>
                <p:nvPr/>
              </p:nvSpPr>
              <p:spPr>
                <a:xfrm>
                  <a:off x="4942936" y="1163115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4" name="Oval 393">
                  <a:extLst>
                    <a:ext uri="{FF2B5EF4-FFF2-40B4-BE49-F238E27FC236}">
                      <a16:creationId xmlns:a16="http://schemas.microsoft.com/office/drawing/2014/main" id="{1A1DE2AC-672F-4B45-A6E3-BD4621D7B2C0}"/>
                    </a:ext>
                  </a:extLst>
                </p:cNvPr>
                <p:cNvSpPr/>
                <p:nvPr/>
              </p:nvSpPr>
              <p:spPr>
                <a:xfrm>
                  <a:off x="4942936" y="130592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C89ABD45-637F-418F-85A3-4EDD2C19C978}"/>
                    </a:ext>
                  </a:extLst>
                </p:cNvPr>
                <p:cNvSpPr/>
                <p:nvPr/>
              </p:nvSpPr>
              <p:spPr>
                <a:xfrm>
                  <a:off x="4942936" y="144873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323142E8-A67B-41B3-A840-1E7134F36F0D}"/>
                    </a:ext>
                  </a:extLst>
                </p:cNvPr>
                <p:cNvCxnSpPr/>
                <p:nvPr/>
              </p:nvCxnSpPr>
              <p:spPr>
                <a:xfrm>
                  <a:off x="4809830" y="1275834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C1E22C53-7307-42B4-BE41-F6E2A18EFD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98660" y="1276475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4" name="Rectangle: Rounded Corners 383">
                <a:extLst>
                  <a:ext uri="{FF2B5EF4-FFF2-40B4-BE49-F238E27FC236}">
                    <a16:creationId xmlns:a16="http://schemas.microsoft.com/office/drawing/2014/main" id="{9603108F-3F7E-4FE3-A13F-82744F2ACD13}"/>
                  </a:ext>
                </a:extLst>
              </p:cNvPr>
              <p:cNvSpPr/>
              <p:nvPr/>
            </p:nvSpPr>
            <p:spPr>
              <a:xfrm>
                <a:off x="4996108" y="98582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BC1EEE9F-731A-4804-BE0E-BDE952B270C1}"/>
                  </a:ext>
                </a:extLst>
              </p:cNvPr>
              <p:cNvSpPr/>
              <p:nvPr/>
            </p:nvSpPr>
            <p:spPr>
              <a:xfrm>
                <a:off x="5055181" y="105871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B01D6C72-7770-41DF-B23F-B266E1285339}"/>
                  </a:ext>
                </a:extLst>
              </p:cNvPr>
              <p:cNvSpPr/>
              <p:nvPr/>
            </p:nvSpPr>
            <p:spPr>
              <a:xfrm>
                <a:off x="5055181" y="120152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AEEEE8A4-48D1-4474-9D78-36EC07DBB082}"/>
                  </a:ext>
                </a:extLst>
              </p:cNvPr>
              <p:cNvSpPr/>
              <p:nvPr/>
            </p:nvSpPr>
            <p:spPr>
              <a:xfrm>
                <a:off x="5055181" y="134433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8" name="Oval 387">
                <a:extLst>
                  <a:ext uri="{FF2B5EF4-FFF2-40B4-BE49-F238E27FC236}">
                    <a16:creationId xmlns:a16="http://schemas.microsoft.com/office/drawing/2014/main" id="{BB2E8897-F260-474E-96B2-6DD3DBCC598D}"/>
                  </a:ext>
                </a:extLst>
              </p:cNvPr>
              <p:cNvSpPr/>
              <p:nvPr/>
            </p:nvSpPr>
            <p:spPr>
              <a:xfrm>
                <a:off x="5055181" y="148714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2FADD198-669A-4A3F-ADE5-63B8C708A571}"/>
                  </a:ext>
                </a:extLst>
              </p:cNvPr>
              <p:cNvCxnSpPr/>
              <p:nvPr/>
            </p:nvCxnSpPr>
            <p:spPr>
              <a:xfrm>
                <a:off x="4922075" y="1314246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5A041019-2370-4D43-B392-238E70615F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0905" y="1314887"/>
                <a:ext cx="40372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408EBBF5-2166-4F8D-9929-CF1BE469D1C2}"/>
                </a:ext>
              </a:extLst>
            </p:cNvPr>
            <p:cNvGrpSpPr/>
            <p:nvPr/>
          </p:nvGrpSpPr>
          <p:grpSpPr>
            <a:xfrm>
              <a:off x="9142713" y="6314426"/>
              <a:ext cx="267603" cy="197127"/>
              <a:chOff x="2640331" y="3139440"/>
              <a:chExt cx="2170043" cy="1598544"/>
            </a:xfrm>
            <a:solidFill>
              <a:srgbClr val="7030A0"/>
            </a:solidFill>
          </p:grpSpPr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6E8D0EAC-F2D5-4574-B940-FECF1FDF0248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8F20D315-DC4F-4377-9DE0-7D06547A4367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83" name="Rectangle: Rounded Corners 282">
              <a:extLst>
                <a:ext uri="{FF2B5EF4-FFF2-40B4-BE49-F238E27FC236}">
                  <a16:creationId xmlns:a16="http://schemas.microsoft.com/office/drawing/2014/main" id="{58B8C174-F90E-4158-8A9C-09092E1D9D86}"/>
                </a:ext>
              </a:extLst>
            </p:cNvPr>
            <p:cNvSpPr/>
            <p:nvPr/>
          </p:nvSpPr>
          <p:spPr>
            <a:xfrm>
              <a:off x="9428427" y="6340329"/>
              <a:ext cx="52546" cy="1641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FCD3E4B-FAED-4432-86CB-DA45A8781AA1}"/>
                </a:ext>
              </a:extLst>
            </p:cNvPr>
            <p:cNvSpPr/>
            <p:nvPr/>
          </p:nvSpPr>
          <p:spPr>
            <a:xfrm>
              <a:off x="9442878" y="6358161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4876803E-07EC-48D0-B6A9-EC0D9CA7E28D}"/>
                </a:ext>
              </a:extLst>
            </p:cNvPr>
            <p:cNvSpPr/>
            <p:nvPr/>
          </p:nvSpPr>
          <p:spPr>
            <a:xfrm>
              <a:off x="9442878" y="6393097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00C28B90-C4EF-43C3-ADF0-F5A790732EEA}"/>
                </a:ext>
              </a:extLst>
            </p:cNvPr>
            <p:cNvSpPr/>
            <p:nvPr/>
          </p:nvSpPr>
          <p:spPr>
            <a:xfrm>
              <a:off x="9442878" y="6428032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42443DBE-3898-409F-8986-23299AEEBE76}"/>
                </a:ext>
              </a:extLst>
            </p:cNvPr>
            <p:cNvSpPr/>
            <p:nvPr/>
          </p:nvSpPr>
          <p:spPr>
            <a:xfrm>
              <a:off x="9442878" y="6462968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D36507E-2D1B-408D-AF11-FFCC806AE6C0}"/>
                </a:ext>
              </a:extLst>
            </p:cNvPr>
            <p:cNvCxnSpPr/>
            <p:nvPr/>
          </p:nvCxnSpPr>
          <p:spPr>
            <a:xfrm>
              <a:off x="9410316" y="6420671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B8DE93A5-72FC-4EB0-A00F-D706A0EB1D69}"/>
                </a:ext>
              </a:extLst>
            </p:cNvPr>
            <p:cNvCxnSpPr>
              <a:cxnSpLocks/>
            </p:cNvCxnSpPr>
            <p:nvPr/>
          </p:nvCxnSpPr>
          <p:spPr>
            <a:xfrm>
              <a:off x="9480972" y="6420828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Rectangle: Rounded Corners 289">
              <a:extLst>
                <a:ext uri="{FF2B5EF4-FFF2-40B4-BE49-F238E27FC236}">
                  <a16:creationId xmlns:a16="http://schemas.microsoft.com/office/drawing/2014/main" id="{3A8B9F76-1846-47BC-846A-AE25AD3E29C6}"/>
                </a:ext>
              </a:extLst>
            </p:cNvPr>
            <p:cNvSpPr/>
            <p:nvPr/>
          </p:nvSpPr>
          <p:spPr>
            <a:xfrm>
              <a:off x="9502441" y="6340329"/>
              <a:ext cx="52546" cy="1641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5BDB0357-AB4E-4988-A753-8F696DA2CF08}"/>
                </a:ext>
              </a:extLst>
            </p:cNvPr>
            <p:cNvSpPr/>
            <p:nvPr/>
          </p:nvSpPr>
          <p:spPr>
            <a:xfrm>
              <a:off x="9516892" y="6358161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056AB50C-CF58-4BFF-9E66-FEF0D71EFAFB}"/>
                </a:ext>
              </a:extLst>
            </p:cNvPr>
            <p:cNvSpPr/>
            <p:nvPr/>
          </p:nvSpPr>
          <p:spPr>
            <a:xfrm>
              <a:off x="9516892" y="6393096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946677B7-0CCD-4E64-B0FB-49B469BBC9B2}"/>
                </a:ext>
              </a:extLst>
            </p:cNvPr>
            <p:cNvSpPr/>
            <p:nvPr/>
          </p:nvSpPr>
          <p:spPr>
            <a:xfrm>
              <a:off x="9516892" y="6428032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A5F2ECA5-DA84-4C75-9F7E-78ED2DDBDAD3}"/>
                </a:ext>
              </a:extLst>
            </p:cNvPr>
            <p:cNvSpPr/>
            <p:nvPr/>
          </p:nvSpPr>
          <p:spPr>
            <a:xfrm>
              <a:off x="9516892" y="6462968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24B0FB40-C016-4B53-9B27-C0237FBCB51F}"/>
                </a:ext>
              </a:extLst>
            </p:cNvPr>
            <p:cNvCxnSpPr/>
            <p:nvPr/>
          </p:nvCxnSpPr>
          <p:spPr>
            <a:xfrm>
              <a:off x="9484331" y="6420671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58">
              <a:extLst>
                <a:ext uri="{FF2B5EF4-FFF2-40B4-BE49-F238E27FC236}">
                  <a16:creationId xmlns:a16="http://schemas.microsoft.com/office/drawing/2014/main" id="{03D487DD-EADA-4ECC-B334-226840CDA50C}"/>
                </a:ext>
              </a:extLst>
            </p:cNvPr>
            <p:cNvCxnSpPr>
              <a:cxnSpLocks/>
              <a:endCxn id="344" idx="2"/>
            </p:cNvCxnSpPr>
            <p:nvPr/>
          </p:nvCxnSpPr>
          <p:spPr>
            <a:xfrm rot="5400000" flipH="1" flipV="1">
              <a:off x="9284347" y="6011517"/>
              <a:ext cx="679951" cy="138672"/>
            </a:xfrm>
            <a:prstGeom prst="bentConnector3">
              <a:avLst>
                <a:gd name="adj1" fmla="val -216"/>
              </a:avLst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3E55951-2E34-460D-BB75-E020AB521AA1}"/>
                </a:ext>
              </a:extLst>
            </p:cNvPr>
            <p:cNvGrpSpPr/>
            <p:nvPr/>
          </p:nvGrpSpPr>
          <p:grpSpPr>
            <a:xfrm>
              <a:off x="8115577" y="6314426"/>
              <a:ext cx="267603" cy="197127"/>
              <a:chOff x="2640331" y="3139440"/>
              <a:chExt cx="2170043" cy="1598544"/>
            </a:xfrm>
            <a:solidFill>
              <a:srgbClr val="7030A0"/>
            </a:solidFill>
          </p:grpSpPr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FF99988A-7134-4959-92A7-D807694DCEED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9" name="Rectangle 378">
                <a:extLst>
                  <a:ext uri="{FF2B5EF4-FFF2-40B4-BE49-F238E27FC236}">
                    <a16:creationId xmlns:a16="http://schemas.microsoft.com/office/drawing/2014/main" id="{6764EF54-A9B7-4B07-98F4-87B1E933D0E2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98" name="Rectangle: Rounded Corners 297">
              <a:extLst>
                <a:ext uri="{FF2B5EF4-FFF2-40B4-BE49-F238E27FC236}">
                  <a16:creationId xmlns:a16="http://schemas.microsoft.com/office/drawing/2014/main" id="{B8108846-60EB-463C-9677-EC6A19682D47}"/>
                </a:ext>
              </a:extLst>
            </p:cNvPr>
            <p:cNvSpPr/>
            <p:nvPr/>
          </p:nvSpPr>
          <p:spPr>
            <a:xfrm>
              <a:off x="8401290" y="6340329"/>
              <a:ext cx="52546" cy="1641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8ECEE798-AC33-4676-9B80-51655B93129C}"/>
                </a:ext>
              </a:extLst>
            </p:cNvPr>
            <p:cNvSpPr/>
            <p:nvPr/>
          </p:nvSpPr>
          <p:spPr>
            <a:xfrm>
              <a:off x="8415742" y="6358161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B2E4C47F-D11F-4808-A230-494685AB3E94}"/>
                </a:ext>
              </a:extLst>
            </p:cNvPr>
            <p:cNvSpPr/>
            <p:nvPr/>
          </p:nvSpPr>
          <p:spPr>
            <a:xfrm>
              <a:off x="8415742" y="6393097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012B4A22-FBD3-4F7D-B4E3-1E5BE6E24BCE}"/>
                </a:ext>
              </a:extLst>
            </p:cNvPr>
            <p:cNvSpPr/>
            <p:nvPr/>
          </p:nvSpPr>
          <p:spPr>
            <a:xfrm>
              <a:off x="8415742" y="6428032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3012616F-3A51-497B-B95F-014454889216}"/>
                </a:ext>
              </a:extLst>
            </p:cNvPr>
            <p:cNvSpPr/>
            <p:nvPr/>
          </p:nvSpPr>
          <p:spPr>
            <a:xfrm>
              <a:off x="8415742" y="6462968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8A6D014F-F5A7-4F51-AEEF-EF85A51B52A9}"/>
                </a:ext>
              </a:extLst>
            </p:cNvPr>
            <p:cNvCxnSpPr/>
            <p:nvPr/>
          </p:nvCxnSpPr>
          <p:spPr>
            <a:xfrm>
              <a:off x="8383180" y="6420671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87CA8D8C-388E-42FA-B453-369580B84621}"/>
                </a:ext>
              </a:extLst>
            </p:cNvPr>
            <p:cNvCxnSpPr>
              <a:cxnSpLocks/>
            </p:cNvCxnSpPr>
            <p:nvPr/>
          </p:nvCxnSpPr>
          <p:spPr>
            <a:xfrm>
              <a:off x="8453836" y="6420828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Rectangle: Rounded Corners 304">
              <a:extLst>
                <a:ext uri="{FF2B5EF4-FFF2-40B4-BE49-F238E27FC236}">
                  <a16:creationId xmlns:a16="http://schemas.microsoft.com/office/drawing/2014/main" id="{D56C8CC9-91CB-4773-AB31-E0639FBFDDA4}"/>
                </a:ext>
              </a:extLst>
            </p:cNvPr>
            <p:cNvSpPr/>
            <p:nvPr/>
          </p:nvSpPr>
          <p:spPr>
            <a:xfrm>
              <a:off x="8475305" y="6340329"/>
              <a:ext cx="52546" cy="1641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6FAF7E1D-C921-4E8E-A3C7-1D2DF5800AEA}"/>
                </a:ext>
              </a:extLst>
            </p:cNvPr>
            <p:cNvSpPr/>
            <p:nvPr/>
          </p:nvSpPr>
          <p:spPr>
            <a:xfrm>
              <a:off x="8489756" y="6358161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807D2DA7-6D9C-4EB0-83EF-4B09ECC43905}"/>
                </a:ext>
              </a:extLst>
            </p:cNvPr>
            <p:cNvSpPr/>
            <p:nvPr/>
          </p:nvSpPr>
          <p:spPr>
            <a:xfrm>
              <a:off x="8489756" y="6393096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BB227567-4CAB-41DE-A678-08A91B9C052E}"/>
                </a:ext>
              </a:extLst>
            </p:cNvPr>
            <p:cNvSpPr/>
            <p:nvPr/>
          </p:nvSpPr>
          <p:spPr>
            <a:xfrm>
              <a:off x="8489756" y="6428032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FFD953C4-E476-43E8-AC9C-4CA6218B7699}"/>
                </a:ext>
              </a:extLst>
            </p:cNvPr>
            <p:cNvSpPr/>
            <p:nvPr/>
          </p:nvSpPr>
          <p:spPr>
            <a:xfrm>
              <a:off x="8489756" y="6462968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240FCD9C-A94F-40C5-9308-1B3D8EC47D08}"/>
                </a:ext>
              </a:extLst>
            </p:cNvPr>
            <p:cNvCxnSpPr/>
            <p:nvPr/>
          </p:nvCxnSpPr>
          <p:spPr>
            <a:xfrm>
              <a:off x="8457194" y="6420671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CFB4FF67-2047-4E28-8374-6FE467C298D8}"/>
                </a:ext>
              </a:extLst>
            </p:cNvPr>
            <p:cNvCxnSpPr>
              <a:cxnSpLocks/>
            </p:cNvCxnSpPr>
            <p:nvPr/>
          </p:nvCxnSpPr>
          <p:spPr>
            <a:xfrm>
              <a:off x="8527851" y="6420828"/>
              <a:ext cx="98763" cy="0"/>
            </a:xfrm>
            <a:prstGeom prst="line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3C361D61-B31B-4B3A-88BD-8A83B92BA63A}"/>
                </a:ext>
              </a:extLst>
            </p:cNvPr>
            <p:cNvGrpSpPr/>
            <p:nvPr/>
          </p:nvGrpSpPr>
          <p:grpSpPr>
            <a:xfrm>
              <a:off x="8627805" y="6314426"/>
              <a:ext cx="267603" cy="197127"/>
              <a:chOff x="2640331" y="3139440"/>
              <a:chExt cx="2170043" cy="1598544"/>
            </a:xfrm>
            <a:solidFill>
              <a:srgbClr val="7030A0"/>
            </a:solidFill>
          </p:grpSpPr>
          <p:sp>
            <p:nvSpPr>
              <p:cNvPr id="376" name="Rectangle 375">
                <a:extLst>
                  <a:ext uri="{FF2B5EF4-FFF2-40B4-BE49-F238E27FC236}">
                    <a16:creationId xmlns:a16="http://schemas.microsoft.com/office/drawing/2014/main" id="{0F892649-FCF7-4B1A-A508-F60DFDE076E4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F94D0A92-0029-4B4A-BB08-30C7477EC685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313" name="Rectangle: Rounded Corners 312">
              <a:extLst>
                <a:ext uri="{FF2B5EF4-FFF2-40B4-BE49-F238E27FC236}">
                  <a16:creationId xmlns:a16="http://schemas.microsoft.com/office/drawing/2014/main" id="{FD2BDC86-8761-419E-8FE3-2DC04CFF8ABB}"/>
                </a:ext>
              </a:extLst>
            </p:cNvPr>
            <p:cNvSpPr/>
            <p:nvPr/>
          </p:nvSpPr>
          <p:spPr>
            <a:xfrm>
              <a:off x="8913519" y="6340329"/>
              <a:ext cx="52546" cy="1641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F308A44C-B1C2-48C5-9950-B5BDD4FDB1E5}"/>
                </a:ext>
              </a:extLst>
            </p:cNvPr>
            <p:cNvSpPr/>
            <p:nvPr/>
          </p:nvSpPr>
          <p:spPr>
            <a:xfrm>
              <a:off x="8927970" y="6358161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D3726366-AE5A-421B-91DA-DBF41D7AAC39}"/>
                </a:ext>
              </a:extLst>
            </p:cNvPr>
            <p:cNvSpPr/>
            <p:nvPr/>
          </p:nvSpPr>
          <p:spPr>
            <a:xfrm>
              <a:off x="8927970" y="6393097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CD34E4DD-33A7-4095-91C8-6CC8EED45122}"/>
                </a:ext>
              </a:extLst>
            </p:cNvPr>
            <p:cNvSpPr/>
            <p:nvPr/>
          </p:nvSpPr>
          <p:spPr>
            <a:xfrm>
              <a:off x="8927970" y="6428032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446F78CC-BE2F-4D36-9A95-A9EB22E3909E}"/>
                </a:ext>
              </a:extLst>
            </p:cNvPr>
            <p:cNvSpPr/>
            <p:nvPr/>
          </p:nvSpPr>
          <p:spPr>
            <a:xfrm>
              <a:off x="8927970" y="6462968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0FD2D389-47AB-4A63-8FFD-7EC037714E01}"/>
                </a:ext>
              </a:extLst>
            </p:cNvPr>
            <p:cNvCxnSpPr/>
            <p:nvPr/>
          </p:nvCxnSpPr>
          <p:spPr>
            <a:xfrm>
              <a:off x="8895408" y="6420671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FE590C89-ED95-4A91-9B46-74EBB82FD141}"/>
                </a:ext>
              </a:extLst>
            </p:cNvPr>
            <p:cNvCxnSpPr>
              <a:cxnSpLocks/>
            </p:cNvCxnSpPr>
            <p:nvPr/>
          </p:nvCxnSpPr>
          <p:spPr>
            <a:xfrm>
              <a:off x="8966064" y="6420828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Rectangle: Rounded Corners 319">
              <a:extLst>
                <a:ext uri="{FF2B5EF4-FFF2-40B4-BE49-F238E27FC236}">
                  <a16:creationId xmlns:a16="http://schemas.microsoft.com/office/drawing/2014/main" id="{A3CEDFCE-A5FB-495C-82B7-18DAAB1C79E2}"/>
                </a:ext>
              </a:extLst>
            </p:cNvPr>
            <p:cNvSpPr/>
            <p:nvPr/>
          </p:nvSpPr>
          <p:spPr>
            <a:xfrm>
              <a:off x="8987533" y="6340329"/>
              <a:ext cx="52546" cy="1641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78CC7185-1D3E-4E11-9F63-EB2AA1C2E101}"/>
                </a:ext>
              </a:extLst>
            </p:cNvPr>
            <p:cNvSpPr/>
            <p:nvPr/>
          </p:nvSpPr>
          <p:spPr>
            <a:xfrm>
              <a:off x="9001984" y="6358161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2" name="Oval 321">
              <a:extLst>
                <a:ext uri="{FF2B5EF4-FFF2-40B4-BE49-F238E27FC236}">
                  <a16:creationId xmlns:a16="http://schemas.microsoft.com/office/drawing/2014/main" id="{916FF851-7DF6-4437-8150-6A701256CC66}"/>
                </a:ext>
              </a:extLst>
            </p:cNvPr>
            <p:cNvSpPr/>
            <p:nvPr/>
          </p:nvSpPr>
          <p:spPr>
            <a:xfrm>
              <a:off x="9001984" y="6393096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27673D61-9435-4BD3-B63A-1541E60A58B2}"/>
                </a:ext>
              </a:extLst>
            </p:cNvPr>
            <p:cNvSpPr/>
            <p:nvPr/>
          </p:nvSpPr>
          <p:spPr>
            <a:xfrm>
              <a:off x="9001984" y="6428032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CBF94838-7E80-4BF9-A696-9A0E51FD656D}"/>
                </a:ext>
              </a:extLst>
            </p:cNvPr>
            <p:cNvSpPr/>
            <p:nvPr/>
          </p:nvSpPr>
          <p:spPr>
            <a:xfrm>
              <a:off x="9001984" y="6462968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26CE156A-B21A-476D-BBA0-020C8324BA15}"/>
                </a:ext>
              </a:extLst>
            </p:cNvPr>
            <p:cNvCxnSpPr/>
            <p:nvPr/>
          </p:nvCxnSpPr>
          <p:spPr>
            <a:xfrm>
              <a:off x="8969423" y="6420671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B0083D4C-0ABA-4BF5-8075-CF5568066086}"/>
                </a:ext>
              </a:extLst>
            </p:cNvPr>
            <p:cNvCxnSpPr>
              <a:cxnSpLocks/>
            </p:cNvCxnSpPr>
            <p:nvPr/>
          </p:nvCxnSpPr>
          <p:spPr>
            <a:xfrm>
              <a:off x="9040079" y="6420828"/>
              <a:ext cx="98763" cy="0"/>
            </a:xfrm>
            <a:prstGeom prst="line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AEA2ACAF-E171-40CC-9A1C-29BF3AFE9A6F}"/>
                </a:ext>
              </a:extLst>
            </p:cNvPr>
            <p:cNvGrpSpPr/>
            <p:nvPr/>
          </p:nvGrpSpPr>
          <p:grpSpPr>
            <a:xfrm>
              <a:off x="9656193" y="4855335"/>
              <a:ext cx="415565" cy="1448086"/>
              <a:chOff x="5901059" y="1548341"/>
              <a:chExt cx="1191270" cy="4151122"/>
            </a:xfrm>
          </p:grpSpPr>
          <p:sp>
            <p:nvSpPr>
              <p:cNvPr id="328" name="Rectangle: Rounded Corners 327">
                <a:extLst>
                  <a:ext uri="{FF2B5EF4-FFF2-40B4-BE49-F238E27FC236}">
                    <a16:creationId xmlns:a16="http://schemas.microsoft.com/office/drawing/2014/main" id="{0D271E69-92EE-44C7-BC00-5FD1EC132049}"/>
                  </a:ext>
                </a:extLst>
              </p:cNvPr>
              <p:cNvSpPr/>
              <p:nvPr/>
            </p:nvSpPr>
            <p:spPr>
              <a:xfrm>
                <a:off x="6877532" y="5028595"/>
                <a:ext cx="214797" cy="6708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6CDE7777-B991-452C-9D87-3011950FB34F}"/>
                  </a:ext>
                </a:extLst>
              </p:cNvPr>
              <p:cNvSpPr/>
              <p:nvPr/>
            </p:nvSpPr>
            <p:spPr>
              <a:xfrm>
                <a:off x="6936605" y="510148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DED19B57-0597-49B8-9B5C-DEA396BC712D}"/>
                  </a:ext>
                </a:extLst>
              </p:cNvPr>
              <p:cNvSpPr/>
              <p:nvPr/>
            </p:nvSpPr>
            <p:spPr>
              <a:xfrm>
                <a:off x="6936605" y="524429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5E965F32-52E0-4285-931E-26E69DFD7BF4}"/>
                  </a:ext>
                </a:extLst>
              </p:cNvPr>
              <p:cNvSpPr/>
              <p:nvPr/>
            </p:nvSpPr>
            <p:spPr>
              <a:xfrm>
                <a:off x="6936605" y="5387109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998545ED-BAFF-49D3-9645-FA7D66287C9F}"/>
                  </a:ext>
                </a:extLst>
              </p:cNvPr>
              <p:cNvSpPr/>
              <p:nvPr/>
            </p:nvSpPr>
            <p:spPr>
              <a:xfrm>
                <a:off x="6936605" y="5529920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333" name="Group 332">
                <a:extLst>
                  <a:ext uri="{FF2B5EF4-FFF2-40B4-BE49-F238E27FC236}">
                    <a16:creationId xmlns:a16="http://schemas.microsoft.com/office/drawing/2014/main" id="{92E08EE7-5F75-442A-B9B4-3443CF62B194}"/>
                  </a:ext>
                </a:extLst>
              </p:cNvPr>
              <p:cNvGrpSpPr/>
              <p:nvPr/>
            </p:nvGrpSpPr>
            <p:grpSpPr>
              <a:xfrm>
                <a:off x="6877532" y="4331277"/>
                <a:ext cx="214797" cy="670868"/>
                <a:chOff x="3435832" y="4478944"/>
                <a:chExt cx="214797" cy="670868"/>
              </a:xfrm>
              <a:solidFill>
                <a:schemeClr val="bg1"/>
              </a:solidFill>
            </p:grpSpPr>
            <p:sp>
              <p:nvSpPr>
                <p:cNvPr id="371" name="Rectangle: Rounded Corners 370">
                  <a:extLst>
                    <a:ext uri="{FF2B5EF4-FFF2-40B4-BE49-F238E27FC236}">
                      <a16:creationId xmlns:a16="http://schemas.microsoft.com/office/drawing/2014/main" id="{16692567-1512-4967-8B27-DFAD0E25CC3B}"/>
                    </a:ext>
                  </a:extLst>
                </p:cNvPr>
                <p:cNvSpPr/>
                <p:nvPr/>
              </p:nvSpPr>
              <p:spPr>
                <a:xfrm>
                  <a:off x="3435832" y="447894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72" name="Oval 371">
                  <a:extLst>
                    <a:ext uri="{FF2B5EF4-FFF2-40B4-BE49-F238E27FC236}">
                      <a16:creationId xmlns:a16="http://schemas.microsoft.com/office/drawing/2014/main" id="{EF6AB8AA-041D-40C2-ABBD-5AB0FDB1A8E1}"/>
                    </a:ext>
                  </a:extLst>
                </p:cNvPr>
                <p:cNvSpPr/>
                <p:nvPr/>
              </p:nvSpPr>
              <p:spPr>
                <a:xfrm>
                  <a:off x="3494905" y="4551836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73" name="Oval 372">
                  <a:extLst>
                    <a:ext uri="{FF2B5EF4-FFF2-40B4-BE49-F238E27FC236}">
                      <a16:creationId xmlns:a16="http://schemas.microsoft.com/office/drawing/2014/main" id="{F7CB1D9B-BA0F-449F-B191-C7F20BD370D2}"/>
                    </a:ext>
                  </a:extLst>
                </p:cNvPr>
                <p:cNvSpPr/>
                <p:nvPr/>
              </p:nvSpPr>
              <p:spPr>
                <a:xfrm>
                  <a:off x="3494905" y="4694647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FD2A9014-FB61-42A9-AD9C-26BBF229EBE6}"/>
                    </a:ext>
                  </a:extLst>
                </p:cNvPr>
                <p:cNvSpPr/>
                <p:nvPr/>
              </p:nvSpPr>
              <p:spPr>
                <a:xfrm>
                  <a:off x="3494905" y="4837458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D0FD7A4F-59A9-488B-B89F-94A69892E58E}"/>
                    </a:ext>
                  </a:extLst>
                </p:cNvPr>
                <p:cNvSpPr/>
                <p:nvPr/>
              </p:nvSpPr>
              <p:spPr>
                <a:xfrm>
                  <a:off x="3494905" y="4980269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34" name="Group 333">
                <a:extLst>
                  <a:ext uri="{FF2B5EF4-FFF2-40B4-BE49-F238E27FC236}">
                    <a16:creationId xmlns:a16="http://schemas.microsoft.com/office/drawing/2014/main" id="{786190B7-E182-410D-8810-CF3E869FEDB6}"/>
                  </a:ext>
                </a:extLst>
              </p:cNvPr>
              <p:cNvGrpSpPr/>
              <p:nvPr/>
            </p:nvGrpSpPr>
            <p:grpSpPr>
              <a:xfrm>
                <a:off x="6877532" y="3631693"/>
                <a:ext cx="214797" cy="670868"/>
                <a:chOff x="3435832" y="4478944"/>
                <a:chExt cx="214797" cy="670868"/>
              </a:xfrm>
              <a:solidFill>
                <a:schemeClr val="bg1"/>
              </a:solidFill>
            </p:grpSpPr>
            <p:sp>
              <p:nvSpPr>
                <p:cNvPr id="366" name="Rectangle: Rounded Corners 365">
                  <a:extLst>
                    <a:ext uri="{FF2B5EF4-FFF2-40B4-BE49-F238E27FC236}">
                      <a16:creationId xmlns:a16="http://schemas.microsoft.com/office/drawing/2014/main" id="{2BC0543C-101A-414C-B45E-0323BA751BEF}"/>
                    </a:ext>
                  </a:extLst>
                </p:cNvPr>
                <p:cNvSpPr/>
                <p:nvPr/>
              </p:nvSpPr>
              <p:spPr>
                <a:xfrm>
                  <a:off x="3435832" y="447894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D75D4852-A62D-4860-90AE-241FB72C134D}"/>
                    </a:ext>
                  </a:extLst>
                </p:cNvPr>
                <p:cNvSpPr/>
                <p:nvPr/>
              </p:nvSpPr>
              <p:spPr>
                <a:xfrm>
                  <a:off x="3494905" y="4551836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5795CCE8-7CEB-4281-AAE4-E59A356C5CF4}"/>
                    </a:ext>
                  </a:extLst>
                </p:cNvPr>
                <p:cNvSpPr/>
                <p:nvPr/>
              </p:nvSpPr>
              <p:spPr>
                <a:xfrm>
                  <a:off x="3494905" y="4694647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1E255040-8841-4557-828D-4C4146850319}"/>
                    </a:ext>
                  </a:extLst>
                </p:cNvPr>
                <p:cNvSpPr/>
                <p:nvPr/>
              </p:nvSpPr>
              <p:spPr>
                <a:xfrm>
                  <a:off x="3494905" y="4837458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A5755F4D-BC5D-42B5-B0FE-496AD842848E}"/>
                    </a:ext>
                  </a:extLst>
                </p:cNvPr>
                <p:cNvSpPr/>
                <p:nvPr/>
              </p:nvSpPr>
              <p:spPr>
                <a:xfrm>
                  <a:off x="3494905" y="4980269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D064B611-138D-4A13-AE01-C36DB1F29C1A}"/>
                  </a:ext>
                </a:extLst>
              </p:cNvPr>
              <p:cNvGrpSpPr/>
              <p:nvPr/>
            </p:nvGrpSpPr>
            <p:grpSpPr>
              <a:xfrm>
                <a:off x="6877532" y="2936196"/>
                <a:ext cx="214797" cy="670868"/>
                <a:chOff x="3435832" y="4478944"/>
                <a:chExt cx="214797" cy="670868"/>
              </a:xfrm>
              <a:solidFill>
                <a:schemeClr val="bg1"/>
              </a:solidFill>
            </p:grpSpPr>
            <p:sp>
              <p:nvSpPr>
                <p:cNvPr id="361" name="Rectangle: Rounded Corners 360">
                  <a:extLst>
                    <a:ext uri="{FF2B5EF4-FFF2-40B4-BE49-F238E27FC236}">
                      <a16:creationId xmlns:a16="http://schemas.microsoft.com/office/drawing/2014/main" id="{CEB44FA1-4E9B-4B6B-85B3-989A00839C91}"/>
                    </a:ext>
                  </a:extLst>
                </p:cNvPr>
                <p:cNvSpPr/>
                <p:nvPr/>
              </p:nvSpPr>
              <p:spPr>
                <a:xfrm>
                  <a:off x="3435832" y="447894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73D2F128-7CDC-4CF2-96D3-320D46AA7ACF}"/>
                    </a:ext>
                  </a:extLst>
                </p:cNvPr>
                <p:cNvSpPr/>
                <p:nvPr/>
              </p:nvSpPr>
              <p:spPr>
                <a:xfrm>
                  <a:off x="3494905" y="4551836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63" name="Oval 362">
                  <a:extLst>
                    <a:ext uri="{FF2B5EF4-FFF2-40B4-BE49-F238E27FC236}">
                      <a16:creationId xmlns:a16="http://schemas.microsoft.com/office/drawing/2014/main" id="{5C0113CF-0AD2-40D9-8816-849363CDB2DE}"/>
                    </a:ext>
                  </a:extLst>
                </p:cNvPr>
                <p:cNvSpPr/>
                <p:nvPr/>
              </p:nvSpPr>
              <p:spPr>
                <a:xfrm>
                  <a:off x="3494905" y="4694647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64" name="Oval 363">
                  <a:extLst>
                    <a:ext uri="{FF2B5EF4-FFF2-40B4-BE49-F238E27FC236}">
                      <a16:creationId xmlns:a16="http://schemas.microsoft.com/office/drawing/2014/main" id="{B894569B-5653-4C7F-A7DE-F4E75A1B5504}"/>
                    </a:ext>
                  </a:extLst>
                </p:cNvPr>
                <p:cNvSpPr/>
                <p:nvPr/>
              </p:nvSpPr>
              <p:spPr>
                <a:xfrm>
                  <a:off x="3494905" y="4837458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65" name="Oval 364">
                  <a:extLst>
                    <a:ext uri="{FF2B5EF4-FFF2-40B4-BE49-F238E27FC236}">
                      <a16:creationId xmlns:a16="http://schemas.microsoft.com/office/drawing/2014/main" id="{0351B60C-13B5-486A-ACBA-36177FF16786}"/>
                    </a:ext>
                  </a:extLst>
                </p:cNvPr>
                <p:cNvSpPr/>
                <p:nvPr/>
              </p:nvSpPr>
              <p:spPr>
                <a:xfrm>
                  <a:off x="3494905" y="4980269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FF2D9370-8F24-49C6-87B6-B83F680ACC44}"/>
                  </a:ext>
                </a:extLst>
              </p:cNvPr>
              <p:cNvGrpSpPr/>
              <p:nvPr/>
            </p:nvGrpSpPr>
            <p:grpSpPr>
              <a:xfrm>
                <a:off x="6877532" y="2243838"/>
                <a:ext cx="214797" cy="670868"/>
                <a:chOff x="3435832" y="4478944"/>
                <a:chExt cx="214797" cy="670868"/>
              </a:xfrm>
            </p:grpSpPr>
            <p:sp>
              <p:nvSpPr>
                <p:cNvPr id="356" name="Rectangle: Rounded Corners 355">
                  <a:extLst>
                    <a:ext uri="{FF2B5EF4-FFF2-40B4-BE49-F238E27FC236}">
                      <a16:creationId xmlns:a16="http://schemas.microsoft.com/office/drawing/2014/main" id="{EEF83983-4593-4B99-87D1-A56FB8DBE1EA}"/>
                    </a:ext>
                  </a:extLst>
                </p:cNvPr>
                <p:cNvSpPr/>
                <p:nvPr/>
              </p:nvSpPr>
              <p:spPr>
                <a:xfrm>
                  <a:off x="3435832" y="447894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57" name="Oval 356">
                  <a:extLst>
                    <a:ext uri="{FF2B5EF4-FFF2-40B4-BE49-F238E27FC236}">
                      <a16:creationId xmlns:a16="http://schemas.microsoft.com/office/drawing/2014/main" id="{6333FD3D-A911-463B-B7F2-6C4573F262FB}"/>
                    </a:ext>
                  </a:extLst>
                </p:cNvPr>
                <p:cNvSpPr/>
                <p:nvPr/>
              </p:nvSpPr>
              <p:spPr>
                <a:xfrm>
                  <a:off x="3494905" y="455183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58" name="Oval 357">
                  <a:extLst>
                    <a:ext uri="{FF2B5EF4-FFF2-40B4-BE49-F238E27FC236}">
                      <a16:creationId xmlns:a16="http://schemas.microsoft.com/office/drawing/2014/main" id="{1AEC0A6F-2831-40B0-AD8F-BD077B371ABE}"/>
                    </a:ext>
                  </a:extLst>
                </p:cNvPr>
                <p:cNvSpPr/>
                <p:nvPr/>
              </p:nvSpPr>
              <p:spPr>
                <a:xfrm>
                  <a:off x="3494905" y="469464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59" name="Oval 358">
                  <a:extLst>
                    <a:ext uri="{FF2B5EF4-FFF2-40B4-BE49-F238E27FC236}">
                      <a16:creationId xmlns:a16="http://schemas.microsoft.com/office/drawing/2014/main" id="{F28EA0FD-F97B-4072-8D96-6A84ED036C5C}"/>
                    </a:ext>
                  </a:extLst>
                </p:cNvPr>
                <p:cNvSpPr/>
                <p:nvPr/>
              </p:nvSpPr>
              <p:spPr>
                <a:xfrm>
                  <a:off x="3494905" y="483745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60" name="Oval 359">
                  <a:extLst>
                    <a:ext uri="{FF2B5EF4-FFF2-40B4-BE49-F238E27FC236}">
                      <a16:creationId xmlns:a16="http://schemas.microsoft.com/office/drawing/2014/main" id="{81D879B4-8628-4CEB-8A83-9B93FA5B0D7E}"/>
                    </a:ext>
                  </a:extLst>
                </p:cNvPr>
                <p:cNvSpPr/>
                <p:nvPr/>
              </p:nvSpPr>
              <p:spPr>
                <a:xfrm>
                  <a:off x="3494905" y="498026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7E691E8A-1707-40BB-8929-2C2A8CC08301}"/>
                  </a:ext>
                </a:extLst>
              </p:cNvPr>
              <p:cNvGrpSpPr/>
              <p:nvPr/>
            </p:nvGrpSpPr>
            <p:grpSpPr>
              <a:xfrm>
                <a:off x="6877532" y="1548341"/>
                <a:ext cx="214797" cy="670868"/>
                <a:chOff x="3435832" y="4478944"/>
                <a:chExt cx="214797" cy="670868"/>
              </a:xfrm>
              <a:solidFill>
                <a:schemeClr val="bg1"/>
              </a:solidFill>
            </p:grpSpPr>
            <p:sp>
              <p:nvSpPr>
                <p:cNvPr id="351" name="Rectangle: Rounded Corners 350">
                  <a:extLst>
                    <a:ext uri="{FF2B5EF4-FFF2-40B4-BE49-F238E27FC236}">
                      <a16:creationId xmlns:a16="http://schemas.microsoft.com/office/drawing/2014/main" id="{A94FBBCC-176A-4E0C-8EAD-5811593F2D93}"/>
                    </a:ext>
                  </a:extLst>
                </p:cNvPr>
                <p:cNvSpPr/>
                <p:nvPr/>
              </p:nvSpPr>
              <p:spPr>
                <a:xfrm>
                  <a:off x="3435832" y="447894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24B673FD-3EF5-4079-925C-500FF8C174B0}"/>
                    </a:ext>
                  </a:extLst>
                </p:cNvPr>
                <p:cNvSpPr/>
                <p:nvPr/>
              </p:nvSpPr>
              <p:spPr>
                <a:xfrm>
                  <a:off x="3494905" y="4551836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53" name="Oval 352">
                  <a:extLst>
                    <a:ext uri="{FF2B5EF4-FFF2-40B4-BE49-F238E27FC236}">
                      <a16:creationId xmlns:a16="http://schemas.microsoft.com/office/drawing/2014/main" id="{51287BBA-0563-40D0-9074-E55778BA5E5F}"/>
                    </a:ext>
                  </a:extLst>
                </p:cNvPr>
                <p:cNvSpPr/>
                <p:nvPr/>
              </p:nvSpPr>
              <p:spPr>
                <a:xfrm>
                  <a:off x="3494905" y="4694647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20E0CC53-0552-4F68-8D5B-85796A7AF79B}"/>
                    </a:ext>
                  </a:extLst>
                </p:cNvPr>
                <p:cNvSpPr/>
                <p:nvPr/>
              </p:nvSpPr>
              <p:spPr>
                <a:xfrm>
                  <a:off x="3494905" y="4837458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55" name="Oval 354">
                  <a:extLst>
                    <a:ext uri="{FF2B5EF4-FFF2-40B4-BE49-F238E27FC236}">
                      <a16:creationId xmlns:a16="http://schemas.microsoft.com/office/drawing/2014/main" id="{5D248953-30F6-4F71-A7FB-FA9745CB1D57}"/>
                    </a:ext>
                  </a:extLst>
                </p:cNvPr>
                <p:cNvSpPr/>
                <p:nvPr/>
              </p:nvSpPr>
              <p:spPr>
                <a:xfrm>
                  <a:off x="3494905" y="4980269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cxnSp>
            <p:nvCxnSpPr>
              <p:cNvPr id="338" name="Connector: Curved 337">
                <a:extLst>
                  <a:ext uri="{FF2B5EF4-FFF2-40B4-BE49-F238E27FC236}">
                    <a16:creationId xmlns:a16="http://schemas.microsoft.com/office/drawing/2014/main" id="{8C044621-DA50-4567-A888-84D5AF881104}"/>
                  </a:ext>
                </a:extLst>
              </p:cNvPr>
              <p:cNvCxnSpPr>
                <a:cxnSpLocks/>
                <a:endCxn id="351" idx="1"/>
              </p:cNvCxnSpPr>
              <p:nvPr/>
            </p:nvCxnSpPr>
            <p:spPr>
              <a:xfrm flipV="1">
                <a:off x="6115856" y="1883775"/>
                <a:ext cx="761676" cy="1740128"/>
              </a:xfrm>
              <a:prstGeom prst="curvedConnector3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9" name="Connector: Curved 338">
                <a:extLst>
                  <a:ext uri="{FF2B5EF4-FFF2-40B4-BE49-F238E27FC236}">
                    <a16:creationId xmlns:a16="http://schemas.microsoft.com/office/drawing/2014/main" id="{C82AAE65-C5A2-4CB6-9CFE-17A0FC8BF487}"/>
                  </a:ext>
                </a:extLst>
              </p:cNvPr>
              <p:cNvCxnSpPr>
                <a:cxnSpLocks/>
                <a:endCxn id="356" idx="1"/>
              </p:cNvCxnSpPr>
              <p:nvPr/>
            </p:nvCxnSpPr>
            <p:spPr>
              <a:xfrm flipV="1">
                <a:off x="6115856" y="2579272"/>
                <a:ext cx="761676" cy="1044631"/>
              </a:xfrm>
              <a:prstGeom prst="curvedConnector3">
                <a:avLst>
                  <a:gd name="adj1" fmla="val 63772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0" name="Connector: Curved 339">
                <a:extLst>
                  <a:ext uri="{FF2B5EF4-FFF2-40B4-BE49-F238E27FC236}">
                    <a16:creationId xmlns:a16="http://schemas.microsoft.com/office/drawing/2014/main" id="{A90C8EFF-6358-4DAA-8CE0-537E0FBBE2D4}"/>
                  </a:ext>
                </a:extLst>
              </p:cNvPr>
              <p:cNvCxnSpPr>
                <a:cxnSpLocks/>
                <a:endCxn id="361" idx="1"/>
              </p:cNvCxnSpPr>
              <p:nvPr/>
            </p:nvCxnSpPr>
            <p:spPr>
              <a:xfrm flipV="1">
                <a:off x="6115856" y="3271630"/>
                <a:ext cx="761676" cy="352273"/>
              </a:xfrm>
              <a:prstGeom prst="curvedConnector3">
                <a:avLst>
                  <a:gd name="adj1" fmla="val 72510"/>
                </a:avLst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1" name="Connector: Curved 340">
                <a:extLst>
                  <a:ext uri="{FF2B5EF4-FFF2-40B4-BE49-F238E27FC236}">
                    <a16:creationId xmlns:a16="http://schemas.microsoft.com/office/drawing/2014/main" id="{5C7E6849-A2FA-493B-8F67-71CB804737D4}"/>
                  </a:ext>
                </a:extLst>
              </p:cNvPr>
              <p:cNvCxnSpPr>
                <a:cxnSpLocks/>
                <a:endCxn id="328" idx="1"/>
              </p:cNvCxnSpPr>
              <p:nvPr/>
            </p:nvCxnSpPr>
            <p:spPr>
              <a:xfrm>
                <a:off x="6115856" y="3623903"/>
                <a:ext cx="761676" cy="1740126"/>
              </a:xfrm>
              <a:prstGeom prst="curvedConnector3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2" name="Connector: Curved 341">
                <a:extLst>
                  <a:ext uri="{FF2B5EF4-FFF2-40B4-BE49-F238E27FC236}">
                    <a16:creationId xmlns:a16="http://schemas.microsoft.com/office/drawing/2014/main" id="{6CF90973-4B97-438F-90FE-0B125353A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5856" y="3631693"/>
                <a:ext cx="761676" cy="1044631"/>
              </a:xfrm>
              <a:prstGeom prst="curvedConnector3">
                <a:avLst>
                  <a:gd name="adj1" fmla="val 65906"/>
                </a:avLst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3" name="Connector: Curved 342">
                <a:extLst>
                  <a:ext uri="{FF2B5EF4-FFF2-40B4-BE49-F238E27FC236}">
                    <a16:creationId xmlns:a16="http://schemas.microsoft.com/office/drawing/2014/main" id="{D1247B50-5C2F-4C32-A826-4FBF50C9EA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5856" y="3631693"/>
                <a:ext cx="761676" cy="352273"/>
              </a:xfrm>
              <a:prstGeom prst="curvedConnector3">
                <a:avLst>
                  <a:gd name="adj1" fmla="val 72510"/>
                </a:avLst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4" name="Rectangle: Rounded Corners 343">
                <a:extLst>
                  <a:ext uri="{FF2B5EF4-FFF2-40B4-BE49-F238E27FC236}">
                    <a16:creationId xmlns:a16="http://schemas.microsoft.com/office/drawing/2014/main" id="{7472610C-C0C2-4D48-BDB4-3BEDF1367A32}"/>
                  </a:ext>
                </a:extLst>
              </p:cNvPr>
              <p:cNvSpPr/>
              <p:nvPr/>
            </p:nvSpPr>
            <p:spPr>
              <a:xfrm>
                <a:off x="5901059" y="3160947"/>
                <a:ext cx="214797" cy="9259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id="{F177F179-8450-4DDC-B166-93A3092B9D48}"/>
                  </a:ext>
                </a:extLst>
              </p:cNvPr>
              <p:cNvSpPr/>
              <p:nvPr/>
            </p:nvSpPr>
            <p:spPr>
              <a:xfrm>
                <a:off x="5960132" y="3218550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id="{66C57D53-E5BD-4AB5-BBF9-F2BAD8AA413E}"/>
                  </a:ext>
                </a:extLst>
              </p:cNvPr>
              <p:cNvSpPr/>
              <p:nvPr/>
            </p:nvSpPr>
            <p:spPr>
              <a:xfrm>
                <a:off x="5960132" y="336136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7" name="Oval 346">
                <a:extLst>
                  <a:ext uri="{FF2B5EF4-FFF2-40B4-BE49-F238E27FC236}">
                    <a16:creationId xmlns:a16="http://schemas.microsoft.com/office/drawing/2014/main" id="{E3D94108-9EED-47B1-972F-9F86E03D88DF}"/>
                  </a:ext>
                </a:extLst>
              </p:cNvPr>
              <p:cNvSpPr/>
              <p:nvPr/>
            </p:nvSpPr>
            <p:spPr>
              <a:xfrm>
                <a:off x="5960132" y="3504172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7D5F0207-73B6-4968-BDA3-89E8C77C5793}"/>
                  </a:ext>
                </a:extLst>
              </p:cNvPr>
              <p:cNvSpPr/>
              <p:nvPr/>
            </p:nvSpPr>
            <p:spPr>
              <a:xfrm>
                <a:off x="5960132" y="3646983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338593FB-55FA-4DBC-A15A-3DE3D8E002FE}"/>
                  </a:ext>
                </a:extLst>
              </p:cNvPr>
              <p:cNvSpPr/>
              <p:nvPr/>
            </p:nvSpPr>
            <p:spPr>
              <a:xfrm>
                <a:off x="5960132" y="3789794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B595275D-EBB5-478C-8D8F-76601B2D0B25}"/>
                  </a:ext>
                </a:extLst>
              </p:cNvPr>
              <p:cNvSpPr/>
              <p:nvPr/>
            </p:nvSpPr>
            <p:spPr>
              <a:xfrm>
                <a:off x="5960132" y="3932605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57504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5D5AB0F-483E-4D79-AAB5-C792D0345A76}"/>
              </a:ext>
            </a:extLst>
          </p:cNvPr>
          <p:cNvCxnSpPr>
            <a:cxnSpLocks/>
          </p:cNvCxnSpPr>
          <p:nvPr/>
        </p:nvCxnSpPr>
        <p:spPr>
          <a:xfrm flipH="1">
            <a:off x="514419" y="5783179"/>
            <a:ext cx="3163236" cy="514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Triangle 35">
            <a:extLst>
              <a:ext uri="{FF2B5EF4-FFF2-40B4-BE49-F238E27FC236}">
                <a16:creationId xmlns:a16="http://schemas.microsoft.com/office/drawing/2014/main" id="{7016F22A-D6F7-41DB-AC4A-498A145AAB9A}"/>
              </a:ext>
            </a:extLst>
          </p:cNvPr>
          <p:cNvSpPr/>
          <p:nvPr/>
        </p:nvSpPr>
        <p:spPr>
          <a:xfrm flipH="1">
            <a:off x="514416" y="5783179"/>
            <a:ext cx="3163237" cy="514684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2B6C65-B0C2-45D6-AF69-210210FB6DBC}"/>
              </a:ext>
            </a:extLst>
          </p:cNvPr>
          <p:cNvGrpSpPr/>
          <p:nvPr/>
        </p:nvGrpSpPr>
        <p:grpSpPr>
          <a:xfrm>
            <a:off x="3813008" y="2051429"/>
            <a:ext cx="4565984" cy="2737184"/>
            <a:chOff x="7762374" y="4020553"/>
            <a:chExt cx="4565984" cy="273718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011F976-B01A-4AE5-87F7-C24766B33B72}"/>
                </a:ext>
              </a:extLst>
            </p:cNvPr>
            <p:cNvSpPr/>
            <p:nvPr/>
          </p:nvSpPr>
          <p:spPr>
            <a:xfrm>
              <a:off x="7762374" y="4020553"/>
              <a:ext cx="3435015" cy="273718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3A70E3F-B749-4561-A945-B1F4D6BE963A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11197389" y="5389145"/>
              <a:ext cx="113096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AEBC388-3FCA-4F9F-A676-D858CB29053F}"/>
                </a:ext>
              </a:extLst>
            </p:cNvPr>
            <p:cNvSpPr/>
            <p:nvPr/>
          </p:nvSpPr>
          <p:spPr>
            <a:xfrm>
              <a:off x="7903279" y="4128837"/>
              <a:ext cx="3163236" cy="2520616"/>
            </a:xfrm>
            <a:prstGeom prst="rect">
              <a:avLst/>
            </a:prstGeom>
            <a:gradFill flip="none" rotWithShape="1">
              <a:gsLst>
                <a:gs pos="0">
                  <a:srgbClr val="AD4C1B">
                    <a:tint val="66000"/>
                    <a:satMod val="160000"/>
                  </a:srgbClr>
                </a:gs>
                <a:gs pos="50000">
                  <a:srgbClr val="AD4C1B">
                    <a:tint val="44500"/>
                    <a:satMod val="160000"/>
                  </a:srgbClr>
                </a:gs>
                <a:gs pos="100000">
                  <a:schemeClr val="bg1"/>
                </a:gs>
                <a:gs pos="83000">
                  <a:srgbClr val="F6E8E6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E860383-9A33-4258-B8F4-169E2B87B4EE}"/>
              </a:ext>
            </a:extLst>
          </p:cNvPr>
          <p:cNvGrpSpPr/>
          <p:nvPr/>
        </p:nvGrpSpPr>
        <p:grpSpPr>
          <a:xfrm>
            <a:off x="3813008" y="2054391"/>
            <a:ext cx="4565984" cy="2737184"/>
            <a:chOff x="5662598" y="333793"/>
            <a:chExt cx="4565984" cy="273718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DF5179B-74BB-4EFE-A184-9D2E52178382}"/>
                </a:ext>
              </a:extLst>
            </p:cNvPr>
            <p:cNvSpPr/>
            <p:nvPr/>
          </p:nvSpPr>
          <p:spPr>
            <a:xfrm>
              <a:off x="5662598" y="333793"/>
              <a:ext cx="3435015" cy="273718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EE36A12-7E8C-48C3-A8D2-7B83DA6BD008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>
              <a:off x="9097613" y="1702385"/>
              <a:ext cx="1130969" cy="0"/>
            </a:xfrm>
            <a:prstGeom prst="line">
              <a:avLst/>
            </a:prstGeom>
            <a:ln w="28575" cmpd="sng">
              <a:solidFill>
                <a:srgbClr val="C00000"/>
              </a:solidFill>
              <a:head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7DB2AD5A-5E23-4311-BB9C-9F98EC00F05F}"/>
                </a:ext>
              </a:extLst>
            </p:cNvPr>
            <p:cNvSpPr/>
            <p:nvPr/>
          </p:nvSpPr>
          <p:spPr>
            <a:xfrm rot="5400000">
              <a:off x="6119796" y="117225"/>
              <a:ext cx="2520616" cy="3170321"/>
            </a:xfrm>
            <a:prstGeom prst="triangle">
              <a:avLst>
                <a:gd name="adj" fmla="val 35713"/>
              </a:avLst>
            </a:prstGeom>
            <a:gradFill flip="none" rotWithShape="1">
              <a:gsLst>
                <a:gs pos="0">
                  <a:srgbClr val="C96A57"/>
                </a:gs>
                <a:gs pos="34000">
                  <a:srgbClr val="AD4C1B">
                    <a:tint val="66000"/>
                    <a:satMod val="160000"/>
                  </a:srgbClr>
                </a:gs>
                <a:gs pos="50000">
                  <a:srgbClr val="AD4C1B">
                    <a:tint val="44500"/>
                    <a:satMod val="160000"/>
                  </a:srgbClr>
                </a:gs>
                <a:gs pos="100000">
                  <a:schemeClr val="bg1"/>
                </a:gs>
                <a:gs pos="83000">
                  <a:srgbClr val="F6E8E6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BF9793DF-8A4D-4028-8303-7CD5C63654CE}"/>
                </a:ext>
              </a:extLst>
            </p:cNvPr>
            <p:cNvSpPr/>
            <p:nvPr/>
          </p:nvSpPr>
          <p:spPr>
            <a:xfrm>
              <a:off x="9584054" y="413632"/>
              <a:ext cx="132017" cy="257158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7000">
                  <a:schemeClr val="bg1"/>
                </a:gs>
                <a:gs pos="44000">
                  <a:srgbClr val="E5A6A6"/>
                </a:gs>
                <a:gs pos="33000">
                  <a:srgbClr val="CC5454"/>
                </a:gs>
                <a:gs pos="21000">
                  <a:schemeClr val="bg1"/>
                </a:gs>
                <a:gs pos="52000">
                  <a:schemeClr val="bg1"/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7" name="Rectangle: Top Corners Snipped 46">
              <a:extLst>
                <a:ext uri="{FF2B5EF4-FFF2-40B4-BE49-F238E27FC236}">
                  <a16:creationId xmlns:a16="http://schemas.microsoft.com/office/drawing/2014/main" id="{17EB58DF-6DF4-4116-8BF1-3999C4A66D9A}"/>
                </a:ext>
              </a:extLst>
            </p:cNvPr>
            <p:cNvSpPr/>
            <p:nvPr/>
          </p:nvSpPr>
          <p:spPr>
            <a:xfrm>
              <a:off x="9496659" y="812050"/>
              <a:ext cx="306805" cy="1112920"/>
            </a:xfrm>
            <a:prstGeom prst="snip2SameRect">
              <a:avLst>
                <a:gd name="adj1" fmla="val 38235"/>
                <a:gd name="adj2" fmla="val 39972"/>
              </a:avLst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975C8CC-2EA1-472D-A9D8-E3DC0696571B}"/>
              </a:ext>
            </a:extLst>
          </p:cNvPr>
          <p:cNvSpPr/>
          <p:nvPr/>
        </p:nvSpPr>
        <p:spPr>
          <a:xfrm>
            <a:off x="8378992" y="3320072"/>
            <a:ext cx="199900" cy="199898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ED5292-DF06-4E18-B3AD-6F492F19B4D1}"/>
              </a:ext>
            </a:extLst>
          </p:cNvPr>
          <p:cNvCxnSpPr>
            <a:cxnSpLocks/>
          </p:cNvCxnSpPr>
          <p:nvPr/>
        </p:nvCxnSpPr>
        <p:spPr>
          <a:xfrm flipH="1">
            <a:off x="7800471" y="3645568"/>
            <a:ext cx="1" cy="493295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03E2B2FF-0E96-4D9C-8119-63F1BA29D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Sliding Gate Theory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0604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9A7719A-7938-484E-87CE-EC1B4771C564}"/>
              </a:ext>
            </a:extLst>
          </p:cNvPr>
          <p:cNvCxnSpPr>
            <a:cxnSpLocks/>
          </p:cNvCxnSpPr>
          <p:nvPr/>
        </p:nvCxnSpPr>
        <p:spPr>
          <a:xfrm>
            <a:off x="5649560" y="3839357"/>
            <a:ext cx="6526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DEC944A-0697-4CCB-8FCC-6F9C1DE88008}"/>
              </a:ext>
            </a:extLst>
          </p:cNvPr>
          <p:cNvCxnSpPr>
            <a:cxnSpLocks/>
          </p:cNvCxnSpPr>
          <p:nvPr/>
        </p:nvCxnSpPr>
        <p:spPr>
          <a:xfrm>
            <a:off x="4315247" y="3839357"/>
            <a:ext cx="6526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D54AFFE-7035-48B1-B8F3-1D0D1A07E973}"/>
              </a:ext>
            </a:extLst>
          </p:cNvPr>
          <p:cNvCxnSpPr>
            <a:cxnSpLocks/>
          </p:cNvCxnSpPr>
          <p:nvPr/>
        </p:nvCxnSpPr>
        <p:spPr>
          <a:xfrm>
            <a:off x="5649560" y="1051314"/>
            <a:ext cx="6526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0A93E8B9-4CAE-4654-9152-FDDAC904BDB1}"/>
              </a:ext>
            </a:extLst>
          </p:cNvPr>
          <p:cNvCxnSpPr>
            <a:cxnSpLocks/>
          </p:cNvCxnSpPr>
          <p:nvPr/>
        </p:nvCxnSpPr>
        <p:spPr>
          <a:xfrm>
            <a:off x="4315247" y="1051314"/>
            <a:ext cx="6526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816DF598-F88E-47B2-AC7F-4A86750580F5}"/>
              </a:ext>
            </a:extLst>
          </p:cNvPr>
          <p:cNvGrpSpPr/>
          <p:nvPr/>
        </p:nvGrpSpPr>
        <p:grpSpPr>
          <a:xfrm>
            <a:off x="7410456" y="2101598"/>
            <a:ext cx="214797" cy="3521677"/>
            <a:chOff x="8201923" y="2905081"/>
            <a:chExt cx="214797" cy="352167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0AD1AF3-3ED5-4AE0-88D7-FA49FF5472B3}"/>
                </a:ext>
              </a:extLst>
            </p:cNvPr>
            <p:cNvSpPr/>
            <p:nvPr/>
          </p:nvSpPr>
          <p:spPr>
            <a:xfrm>
              <a:off x="8201923" y="2905081"/>
              <a:ext cx="214797" cy="352167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C0BA085-6B82-48C3-B5FD-D58232C939A2}"/>
                </a:ext>
              </a:extLst>
            </p:cNvPr>
            <p:cNvSpPr/>
            <p:nvPr/>
          </p:nvSpPr>
          <p:spPr>
            <a:xfrm>
              <a:off x="8261242" y="5832273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96B9BB-7B54-422A-BF73-C058105B136F}"/>
                </a:ext>
              </a:extLst>
            </p:cNvPr>
            <p:cNvSpPr/>
            <p:nvPr/>
          </p:nvSpPr>
          <p:spPr>
            <a:xfrm>
              <a:off x="8261242" y="5975084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4F577A4-1868-43D9-B9FE-AAFCAAD087E5}"/>
                </a:ext>
              </a:extLst>
            </p:cNvPr>
            <p:cNvSpPr/>
            <p:nvPr/>
          </p:nvSpPr>
          <p:spPr>
            <a:xfrm>
              <a:off x="8261242" y="6117895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86FCA93-A2F4-435C-A4C7-1CDB82D9E9EF}"/>
                </a:ext>
              </a:extLst>
            </p:cNvPr>
            <p:cNvSpPr/>
            <p:nvPr/>
          </p:nvSpPr>
          <p:spPr>
            <a:xfrm>
              <a:off x="8261242" y="6260706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BD6DDC-01A1-48E3-99DF-CA63A0AA9618}"/>
                </a:ext>
              </a:extLst>
            </p:cNvPr>
            <p:cNvSpPr/>
            <p:nvPr/>
          </p:nvSpPr>
          <p:spPr>
            <a:xfrm>
              <a:off x="8261242" y="5261029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D8BC872-A457-4B1D-8217-CA098B69E4A6}"/>
                </a:ext>
              </a:extLst>
            </p:cNvPr>
            <p:cNvSpPr/>
            <p:nvPr/>
          </p:nvSpPr>
          <p:spPr>
            <a:xfrm>
              <a:off x="8261242" y="5403840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881591-13B6-463F-BC7D-CC114760685F}"/>
                </a:ext>
              </a:extLst>
            </p:cNvPr>
            <p:cNvSpPr/>
            <p:nvPr/>
          </p:nvSpPr>
          <p:spPr>
            <a:xfrm>
              <a:off x="8261242" y="5546651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46E3D4-BD7B-460E-9987-1C8B602E1F23}"/>
                </a:ext>
              </a:extLst>
            </p:cNvPr>
            <p:cNvSpPr/>
            <p:nvPr/>
          </p:nvSpPr>
          <p:spPr>
            <a:xfrm>
              <a:off x="8261242" y="5689462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38E8673-F390-4B75-8BB2-59EE852A3667}"/>
                </a:ext>
              </a:extLst>
            </p:cNvPr>
            <p:cNvSpPr/>
            <p:nvPr/>
          </p:nvSpPr>
          <p:spPr>
            <a:xfrm>
              <a:off x="8261242" y="4692254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09E02D-240E-413E-B14C-249AD6E1C801}"/>
                </a:ext>
              </a:extLst>
            </p:cNvPr>
            <p:cNvSpPr/>
            <p:nvPr/>
          </p:nvSpPr>
          <p:spPr>
            <a:xfrm>
              <a:off x="8261242" y="4835065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0055DB7-2A20-44F7-A75E-14ABBCABCD72}"/>
                </a:ext>
              </a:extLst>
            </p:cNvPr>
            <p:cNvSpPr/>
            <p:nvPr/>
          </p:nvSpPr>
          <p:spPr>
            <a:xfrm>
              <a:off x="8261242" y="4977876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CD1D2EC-FDCD-4629-B8BD-62781EF70B22}"/>
                </a:ext>
              </a:extLst>
            </p:cNvPr>
            <p:cNvSpPr/>
            <p:nvPr/>
          </p:nvSpPr>
          <p:spPr>
            <a:xfrm>
              <a:off x="8261242" y="5120687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868E43-1499-4C3A-B6B9-E4E279FE3317}"/>
                </a:ext>
              </a:extLst>
            </p:cNvPr>
            <p:cNvSpPr/>
            <p:nvPr/>
          </p:nvSpPr>
          <p:spPr>
            <a:xfrm>
              <a:off x="8261242" y="4117974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B589045-9111-467A-B47F-4DCE1172CF03}"/>
                </a:ext>
              </a:extLst>
            </p:cNvPr>
            <p:cNvSpPr/>
            <p:nvPr/>
          </p:nvSpPr>
          <p:spPr>
            <a:xfrm>
              <a:off x="8261242" y="4260785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854DDD8-0F7E-4739-BD4B-A109B79D6106}"/>
                </a:ext>
              </a:extLst>
            </p:cNvPr>
            <p:cNvSpPr/>
            <p:nvPr/>
          </p:nvSpPr>
          <p:spPr>
            <a:xfrm>
              <a:off x="8261242" y="4403596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A264AED-39DC-4F42-9682-E507AD327BD7}"/>
                </a:ext>
              </a:extLst>
            </p:cNvPr>
            <p:cNvSpPr/>
            <p:nvPr/>
          </p:nvSpPr>
          <p:spPr>
            <a:xfrm>
              <a:off x="8261242" y="4546407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54B151E-C766-4E11-8A5E-662B009FD923}"/>
                </a:ext>
              </a:extLst>
            </p:cNvPr>
            <p:cNvSpPr/>
            <p:nvPr/>
          </p:nvSpPr>
          <p:spPr>
            <a:xfrm>
              <a:off x="8261242" y="3545258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AEDE067-1DC9-4DA4-95DE-5E6D5541E2CA}"/>
                </a:ext>
              </a:extLst>
            </p:cNvPr>
            <p:cNvSpPr/>
            <p:nvPr/>
          </p:nvSpPr>
          <p:spPr>
            <a:xfrm>
              <a:off x="8261242" y="3688069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9E23440-DE86-4E4F-9768-CA5F155C9891}"/>
                </a:ext>
              </a:extLst>
            </p:cNvPr>
            <p:cNvSpPr/>
            <p:nvPr/>
          </p:nvSpPr>
          <p:spPr>
            <a:xfrm>
              <a:off x="8261242" y="3830880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1D69BAB-CDB0-42B9-B47D-68A677177004}"/>
                </a:ext>
              </a:extLst>
            </p:cNvPr>
            <p:cNvSpPr/>
            <p:nvPr/>
          </p:nvSpPr>
          <p:spPr>
            <a:xfrm>
              <a:off x="8261242" y="3973691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6C6EC20-41CC-4864-8F20-7DE94245FBBC}"/>
                </a:ext>
              </a:extLst>
            </p:cNvPr>
            <p:cNvSpPr/>
            <p:nvPr/>
          </p:nvSpPr>
          <p:spPr>
            <a:xfrm>
              <a:off x="8261242" y="2971069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E4EB2C-DFC7-4464-B03B-F423E891D1EB}"/>
                </a:ext>
              </a:extLst>
            </p:cNvPr>
            <p:cNvSpPr/>
            <p:nvPr/>
          </p:nvSpPr>
          <p:spPr>
            <a:xfrm>
              <a:off x="8261242" y="3113880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9E18A9F-DEEE-4E7F-96DC-1177754956BD}"/>
                </a:ext>
              </a:extLst>
            </p:cNvPr>
            <p:cNvSpPr/>
            <p:nvPr/>
          </p:nvSpPr>
          <p:spPr>
            <a:xfrm>
              <a:off x="8261242" y="3256691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CFA4F21-8F6B-45E7-B14C-4F66833A5488}"/>
                </a:ext>
              </a:extLst>
            </p:cNvPr>
            <p:cNvSpPr/>
            <p:nvPr/>
          </p:nvSpPr>
          <p:spPr>
            <a:xfrm>
              <a:off x="8261242" y="3399502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AA8268F-6A01-4039-B518-C9F87E7095DC}"/>
              </a:ext>
            </a:extLst>
          </p:cNvPr>
          <p:cNvGrpSpPr/>
          <p:nvPr/>
        </p:nvGrpSpPr>
        <p:grpSpPr>
          <a:xfrm>
            <a:off x="2733600" y="3194370"/>
            <a:ext cx="1772238" cy="1336132"/>
            <a:chOff x="2640331" y="3139440"/>
            <a:chExt cx="2322443" cy="175094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32206E2-EECC-4C73-8860-CA5B3F191C2C}"/>
                </a:ext>
              </a:extLst>
            </p:cNvPr>
            <p:cNvSpPr/>
            <p:nvPr/>
          </p:nvSpPr>
          <p:spPr>
            <a:xfrm>
              <a:off x="2640331" y="3139440"/>
              <a:ext cx="2017643" cy="144614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C737C44-AE96-4529-A4D2-22BD94EEA7F0}"/>
                </a:ext>
              </a:extLst>
            </p:cNvPr>
            <p:cNvSpPr/>
            <p:nvPr/>
          </p:nvSpPr>
          <p:spPr>
            <a:xfrm>
              <a:off x="2792731" y="3291840"/>
              <a:ext cx="2017643" cy="144614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650B6C1-CB93-4028-BF29-1FB8E86E5CE0}"/>
                </a:ext>
              </a:extLst>
            </p:cNvPr>
            <p:cNvSpPr/>
            <p:nvPr/>
          </p:nvSpPr>
          <p:spPr>
            <a:xfrm>
              <a:off x="2945131" y="3444240"/>
              <a:ext cx="2017643" cy="144614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485C3B-3174-4B2A-AFBE-A397E99B3919}"/>
              </a:ext>
            </a:extLst>
          </p:cNvPr>
          <p:cNvGrpSpPr/>
          <p:nvPr/>
        </p:nvGrpSpPr>
        <p:grpSpPr>
          <a:xfrm>
            <a:off x="4967938" y="3499329"/>
            <a:ext cx="872214" cy="726214"/>
            <a:chOff x="2640331" y="3139440"/>
            <a:chExt cx="2322443" cy="17509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15DAD48-54CD-4137-B067-8DF75C7CDB35}"/>
                </a:ext>
              </a:extLst>
            </p:cNvPr>
            <p:cNvSpPr/>
            <p:nvPr/>
          </p:nvSpPr>
          <p:spPr>
            <a:xfrm>
              <a:off x="2640331" y="3139440"/>
              <a:ext cx="2017643" cy="144614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BBCBA99-A591-492C-ACD2-F3B4AB17BDE6}"/>
                </a:ext>
              </a:extLst>
            </p:cNvPr>
            <p:cNvSpPr/>
            <p:nvPr/>
          </p:nvSpPr>
          <p:spPr>
            <a:xfrm>
              <a:off x="2792731" y="3291840"/>
              <a:ext cx="2017643" cy="144614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93C6631-6E50-4F81-9938-222E7435E30A}"/>
                </a:ext>
              </a:extLst>
            </p:cNvPr>
            <p:cNvSpPr/>
            <p:nvPr/>
          </p:nvSpPr>
          <p:spPr>
            <a:xfrm>
              <a:off x="2945131" y="3444240"/>
              <a:ext cx="2017643" cy="144614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49B477D-051E-4BBD-BD05-09174CD07CEA}"/>
              </a:ext>
            </a:extLst>
          </p:cNvPr>
          <p:cNvGrpSpPr/>
          <p:nvPr/>
        </p:nvGrpSpPr>
        <p:grpSpPr>
          <a:xfrm>
            <a:off x="6302251" y="3620930"/>
            <a:ext cx="496408" cy="483012"/>
            <a:chOff x="2640331" y="3139440"/>
            <a:chExt cx="2322443" cy="1750944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385115E-BDBE-4143-A9B1-E48551CCE8AA}"/>
                </a:ext>
              </a:extLst>
            </p:cNvPr>
            <p:cNvSpPr/>
            <p:nvPr/>
          </p:nvSpPr>
          <p:spPr>
            <a:xfrm>
              <a:off x="2640331" y="3139440"/>
              <a:ext cx="2017643" cy="144614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A59CC8E-4BA9-45C4-90C6-DC20E8939F90}"/>
                </a:ext>
              </a:extLst>
            </p:cNvPr>
            <p:cNvSpPr/>
            <p:nvPr/>
          </p:nvSpPr>
          <p:spPr>
            <a:xfrm>
              <a:off x="2792731" y="3291840"/>
              <a:ext cx="2017643" cy="144614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8F2AEBC-B717-4249-98B0-F16128BCC3FD}"/>
                </a:ext>
              </a:extLst>
            </p:cNvPr>
            <p:cNvSpPr/>
            <p:nvPr/>
          </p:nvSpPr>
          <p:spPr>
            <a:xfrm>
              <a:off x="2945131" y="3444240"/>
              <a:ext cx="2017643" cy="144614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75F33BB-CA8D-4EE8-9F21-037AB505190F}"/>
              </a:ext>
            </a:extLst>
          </p:cNvPr>
          <p:cNvGrpSpPr/>
          <p:nvPr/>
        </p:nvGrpSpPr>
        <p:grpSpPr>
          <a:xfrm>
            <a:off x="2733600" y="299198"/>
            <a:ext cx="1772238" cy="1336132"/>
            <a:chOff x="2640331" y="3139440"/>
            <a:chExt cx="2322443" cy="1750944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AA34AD2-9F93-4DCA-8849-F062EB55D32D}"/>
                </a:ext>
              </a:extLst>
            </p:cNvPr>
            <p:cNvSpPr/>
            <p:nvPr/>
          </p:nvSpPr>
          <p:spPr>
            <a:xfrm>
              <a:off x="2640331" y="31394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C7E3FAB-89DB-4EA9-8906-4B1EB915DAE6}"/>
                </a:ext>
              </a:extLst>
            </p:cNvPr>
            <p:cNvSpPr/>
            <p:nvPr/>
          </p:nvSpPr>
          <p:spPr>
            <a:xfrm>
              <a:off x="2792731" y="32918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DB19B18-47C2-48DF-A212-D6F9220DF355}"/>
                </a:ext>
              </a:extLst>
            </p:cNvPr>
            <p:cNvSpPr/>
            <p:nvPr/>
          </p:nvSpPr>
          <p:spPr>
            <a:xfrm>
              <a:off x="2945131" y="34442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24F362A-3D60-40D3-A356-DC9CE5988044}"/>
              </a:ext>
            </a:extLst>
          </p:cNvPr>
          <p:cNvGrpSpPr/>
          <p:nvPr/>
        </p:nvGrpSpPr>
        <p:grpSpPr>
          <a:xfrm>
            <a:off x="4967938" y="635056"/>
            <a:ext cx="872214" cy="726214"/>
            <a:chOff x="2640331" y="3139440"/>
            <a:chExt cx="2322443" cy="1750944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C43499A-6F03-484D-9A4A-EBE0BA501626}"/>
                </a:ext>
              </a:extLst>
            </p:cNvPr>
            <p:cNvSpPr/>
            <p:nvPr/>
          </p:nvSpPr>
          <p:spPr>
            <a:xfrm>
              <a:off x="2640331" y="31394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3401ADA-EF4B-49DF-B45F-7232595002BD}"/>
                </a:ext>
              </a:extLst>
            </p:cNvPr>
            <p:cNvSpPr/>
            <p:nvPr/>
          </p:nvSpPr>
          <p:spPr>
            <a:xfrm>
              <a:off x="2792731" y="32918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5FF6B08-AFFC-45BB-AFE3-2707C95B589A}"/>
                </a:ext>
              </a:extLst>
            </p:cNvPr>
            <p:cNvSpPr/>
            <p:nvPr/>
          </p:nvSpPr>
          <p:spPr>
            <a:xfrm>
              <a:off x="2945131" y="34442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FBE5FA8-82EA-433B-957F-41C875F3664B}"/>
              </a:ext>
            </a:extLst>
          </p:cNvPr>
          <p:cNvGrpSpPr/>
          <p:nvPr/>
        </p:nvGrpSpPr>
        <p:grpSpPr>
          <a:xfrm>
            <a:off x="6302251" y="767767"/>
            <a:ext cx="496408" cy="483012"/>
            <a:chOff x="2640331" y="3139440"/>
            <a:chExt cx="2322443" cy="1750944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296AE9F-BC4F-470C-B194-F76685328CAC}"/>
                </a:ext>
              </a:extLst>
            </p:cNvPr>
            <p:cNvSpPr/>
            <p:nvPr/>
          </p:nvSpPr>
          <p:spPr>
            <a:xfrm>
              <a:off x="2640331" y="31394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DA3C97D-7667-47CC-9FDF-4429D683D666}"/>
                </a:ext>
              </a:extLst>
            </p:cNvPr>
            <p:cNvSpPr/>
            <p:nvPr/>
          </p:nvSpPr>
          <p:spPr>
            <a:xfrm>
              <a:off x="2792731" y="32918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881C9ED-829F-404D-902C-1C7A8BA47043}"/>
                </a:ext>
              </a:extLst>
            </p:cNvPr>
            <p:cNvSpPr/>
            <p:nvPr/>
          </p:nvSpPr>
          <p:spPr>
            <a:xfrm>
              <a:off x="2945131" y="34442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40847F0A-7E7F-4594-83EF-194F7598C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8" t="63273" r="86741" b="17105"/>
          <a:stretch/>
        </p:blipFill>
        <p:spPr>
          <a:xfrm>
            <a:off x="819015" y="1971782"/>
            <a:ext cx="790946" cy="778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0C0E05E-D1A0-41FE-9F6C-585C80DB5401}"/>
              </a:ext>
            </a:extLst>
          </p:cNvPr>
          <p:cNvCxnSpPr>
            <a:cxnSpLocks/>
          </p:cNvCxnSpPr>
          <p:nvPr/>
        </p:nvCxnSpPr>
        <p:spPr>
          <a:xfrm flipV="1">
            <a:off x="6790341" y="2167587"/>
            <a:ext cx="620115" cy="133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66AE551-8BF9-414B-A3D8-FA49C82B4EA7}"/>
              </a:ext>
            </a:extLst>
          </p:cNvPr>
          <p:cNvCxnSpPr/>
          <p:nvPr/>
        </p:nvCxnSpPr>
        <p:spPr>
          <a:xfrm>
            <a:off x="6811685" y="4184073"/>
            <a:ext cx="577427" cy="1403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5B67781B-EBF3-47F6-A849-B6217B8613FE}"/>
              </a:ext>
            </a:extLst>
          </p:cNvPr>
          <p:cNvCxnSpPr>
            <a:cxnSpLocks/>
            <a:stCxn id="94" idx="3"/>
            <a:endCxn id="273" idx="0"/>
          </p:cNvCxnSpPr>
          <p:nvPr/>
        </p:nvCxnSpPr>
        <p:spPr>
          <a:xfrm>
            <a:off x="6798659" y="1051314"/>
            <a:ext cx="3357789" cy="1400635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D74D1041-2180-42C0-BBB0-0B42AFE90AE3}"/>
              </a:ext>
            </a:extLst>
          </p:cNvPr>
          <p:cNvCxnSpPr>
            <a:stCxn id="95" idx="3"/>
            <a:endCxn id="84" idx="1"/>
          </p:cNvCxnSpPr>
          <p:nvPr/>
        </p:nvCxnSpPr>
        <p:spPr>
          <a:xfrm flipV="1">
            <a:off x="1609961" y="850969"/>
            <a:ext cx="1123639" cy="1510035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2DA3882A-663D-4F5D-8D0E-3DC7F8AAB33A}"/>
              </a:ext>
            </a:extLst>
          </p:cNvPr>
          <p:cNvCxnSpPr>
            <a:stCxn id="95" idx="3"/>
            <a:endCxn id="60" idx="1"/>
          </p:cNvCxnSpPr>
          <p:nvPr/>
        </p:nvCxnSpPr>
        <p:spPr>
          <a:xfrm>
            <a:off x="1609961" y="2361004"/>
            <a:ext cx="1123639" cy="1385137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068B956-796B-477B-8D8B-3F13153B47A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625253" y="3862437"/>
            <a:ext cx="100301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00096A5A-0C8E-465A-8E40-DE41DCC3F74E}"/>
              </a:ext>
            </a:extLst>
          </p:cNvPr>
          <p:cNvSpPr txBox="1"/>
          <p:nvPr/>
        </p:nvSpPr>
        <p:spPr>
          <a:xfrm rot="18386288">
            <a:off x="6616171" y="3606116"/>
            <a:ext cx="968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reshape</a:t>
            </a:r>
            <a:endParaRPr lang="en-CA" dirty="0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AFCDD07C-7885-469B-95AF-B05C28736D31}"/>
              </a:ext>
            </a:extLst>
          </p:cNvPr>
          <p:cNvSpPr/>
          <p:nvPr/>
        </p:nvSpPr>
        <p:spPr>
          <a:xfrm>
            <a:off x="10466409" y="2694778"/>
            <a:ext cx="199900" cy="199898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E71124BC-2EFF-4D81-AE1E-63F82A088208}"/>
              </a:ext>
            </a:extLst>
          </p:cNvPr>
          <p:cNvCxnSpPr>
            <a:cxnSpLocks/>
            <a:endCxn id="273" idx="1"/>
          </p:cNvCxnSpPr>
          <p:nvPr/>
        </p:nvCxnSpPr>
        <p:spPr>
          <a:xfrm flipV="1">
            <a:off x="9803432" y="2787383"/>
            <a:ext cx="245617" cy="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BAC704C-BED5-4E8D-813E-F889C5D2F594}"/>
              </a:ext>
            </a:extLst>
          </p:cNvPr>
          <p:cNvCxnSpPr>
            <a:cxnSpLocks/>
            <a:stCxn id="62" idx="2"/>
          </p:cNvCxnSpPr>
          <p:nvPr/>
        </p:nvCxnSpPr>
        <p:spPr>
          <a:xfrm rot="16200000" flipH="1">
            <a:off x="3121116" y="5145400"/>
            <a:ext cx="1693597" cy="4638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E358AD2-665D-41B6-BE7F-D491F8616155}"/>
              </a:ext>
            </a:extLst>
          </p:cNvPr>
          <p:cNvGrpSpPr/>
          <p:nvPr/>
        </p:nvGrpSpPr>
        <p:grpSpPr>
          <a:xfrm>
            <a:off x="4201235" y="5946464"/>
            <a:ext cx="1464950" cy="565090"/>
            <a:chOff x="3525604" y="879935"/>
            <a:chExt cx="2089026" cy="805822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B862D83A-507B-4486-9099-199B61E786A3}"/>
                </a:ext>
              </a:extLst>
            </p:cNvPr>
            <p:cNvGrpSpPr/>
            <p:nvPr/>
          </p:nvGrpSpPr>
          <p:grpSpPr>
            <a:xfrm>
              <a:off x="3525604" y="879935"/>
              <a:ext cx="1093912" cy="805822"/>
              <a:chOff x="2640331" y="3139440"/>
              <a:chExt cx="2170043" cy="1598544"/>
            </a:xfrm>
          </p:grpSpPr>
          <p:sp>
            <p:nvSpPr>
              <p:cNvPr id="220" name="Rectangle 219">
                <a:extLst>
                  <a:ext uri="{FF2B5EF4-FFF2-40B4-BE49-F238E27FC236}">
                    <a16:creationId xmlns:a16="http://schemas.microsoft.com/office/drawing/2014/main" id="{087B7B84-8422-4F84-96BC-9DBBC3C520D9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1" name="Rectangle 220">
                <a:extLst>
                  <a:ext uri="{FF2B5EF4-FFF2-40B4-BE49-F238E27FC236}">
                    <a16:creationId xmlns:a16="http://schemas.microsoft.com/office/drawing/2014/main" id="{5DF3541D-5412-41D8-9601-756C62397623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1D15D4DC-EBA0-4C7B-B194-607BEF6C20BA}"/>
                </a:ext>
              </a:extLst>
            </p:cNvPr>
            <p:cNvGrpSpPr/>
            <p:nvPr/>
          </p:nvGrpSpPr>
          <p:grpSpPr>
            <a:xfrm>
              <a:off x="4619516" y="985824"/>
              <a:ext cx="362862" cy="670868"/>
              <a:chOff x="4809830" y="947412"/>
              <a:chExt cx="362862" cy="670868"/>
            </a:xfrm>
          </p:grpSpPr>
          <p:sp>
            <p:nvSpPr>
              <p:cNvPr id="213" name="Rectangle: Rounded Corners 212">
                <a:extLst>
                  <a:ext uri="{FF2B5EF4-FFF2-40B4-BE49-F238E27FC236}">
                    <a16:creationId xmlns:a16="http://schemas.microsoft.com/office/drawing/2014/main" id="{A2ECFA35-ACEF-42E1-9010-4DC042DD106F}"/>
                  </a:ext>
                </a:extLst>
              </p:cNvPr>
              <p:cNvSpPr/>
              <p:nvPr/>
            </p:nvSpPr>
            <p:spPr>
              <a:xfrm>
                <a:off x="4883863" y="947412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76AD55EB-3FC0-4086-886B-3DBB9BA88216}"/>
                  </a:ext>
                </a:extLst>
              </p:cNvPr>
              <p:cNvSpPr/>
              <p:nvPr/>
            </p:nvSpPr>
            <p:spPr>
              <a:xfrm>
                <a:off x="4942936" y="102030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950F69CC-817A-4C6D-B86C-8F4AA0C20B09}"/>
                  </a:ext>
                </a:extLst>
              </p:cNvPr>
              <p:cNvSpPr/>
              <p:nvPr/>
            </p:nvSpPr>
            <p:spPr>
              <a:xfrm>
                <a:off x="4942936" y="116311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D3668765-3006-417C-85E8-2B983F48C3B3}"/>
                  </a:ext>
                </a:extLst>
              </p:cNvPr>
              <p:cNvSpPr/>
              <p:nvPr/>
            </p:nvSpPr>
            <p:spPr>
              <a:xfrm>
                <a:off x="4942936" y="130592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C0AD73BB-94DF-4E7B-A660-E1170A80FB6A}"/>
                  </a:ext>
                </a:extLst>
              </p:cNvPr>
              <p:cNvSpPr/>
              <p:nvPr/>
            </p:nvSpPr>
            <p:spPr>
              <a:xfrm>
                <a:off x="4942936" y="144873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ED312A3D-4342-4155-B2AE-7BAEAB7DA7B7}"/>
                  </a:ext>
                </a:extLst>
              </p:cNvPr>
              <p:cNvCxnSpPr/>
              <p:nvPr/>
            </p:nvCxnSpPr>
            <p:spPr>
              <a:xfrm>
                <a:off x="4809830" y="1275834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1A7F314-700F-49C3-9299-10C48A82B9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8660" y="1276475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6" name="Rectangle: Rounded Corners 205">
              <a:extLst>
                <a:ext uri="{FF2B5EF4-FFF2-40B4-BE49-F238E27FC236}">
                  <a16:creationId xmlns:a16="http://schemas.microsoft.com/office/drawing/2014/main" id="{90537021-F0F2-407C-8AEA-60E3177C8745}"/>
                </a:ext>
              </a:extLst>
            </p:cNvPr>
            <p:cNvSpPr/>
            <p:nvPr/>
          </p:nvSpPr>
          <p:spPr>
            <a:xfrm>
              <a:off x="4996108" y="985824"/>
              <a:ext cx="214797" cy="67086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4E969C2-643B-4420-B469-2FD741358AFC}"/>
                </a:ext>
              </a:extLst>
            </p:cNvPr>
            <p:cNvSpPr/>
            <p:nvPr/>
          </p:nvSpPr>
          <p:spPr>
            <a:xfrm>
              <a:off x="5055181" y="105871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F5E96873-720B-48B0-B84A-51A3E0CB26F4}"/>
                </a:ext>
              </a:extLst>
            </p:cNvPr>
            <p:cNvSpPr/>
            <p:nvPr/>
          </p:nvSpPr>
          <p:spPr>
            <a:xfrm>
              <a:off x="5055181" y="120152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A43AF7D1-8FC3-47E3-98F9-9C15FCC195FB}"/>
                </a:ext>
              </a:extLst>
            </p:cNvPr>
            <p:cNvSpPr/>
            <p:nvPr/>
          </p:nvSpPr>
          <p:spPr>
            <a:xfrm>
              <a:off x="5055181" y="134433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2F18FEBB-50A9-46DC-B5F8-D10E560AE94B}"/>
                </a:ext>
              </a:extLst>
            </p:cNvPr>
            <p:cNvSpPr/>
            <p:nvPr/>
          </p:nvSpPr>
          <p:spPr>
            <a:xfrm>
              <a:off x="5055181" y="148714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8F5F72D-5020-4530-99D5-703EB8D6C4B9}"/>
                </a:ext>
              </a:extLst>
            </p:cNvPr>
            <p:cNvCxnSpPr/>
            <p:nvPr/>
          </p:nvCxnSpPr>
          <p:spPr>
            <a:xfrm>
              <a:off x="4922075" y="1314246"/>
              <a:ext cx="7403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3CAC12BB-2B59-4D49-AC52-AB0688F0668A}"/>
                </a:ext>
              </a:extLst>
            </p:cNvPr>
            <p:cNvCxnSpPr>
              <a:cxnSpLocks/>
            </p:cNvCxnSpPr>
            <p:nvPr/>
          </p:nvCxnSpPr>
          <p:spPr>
            <a:xfrm>
              <a:off x="5210905" y="1314887"/>
              <a:ext cx="4037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49BFA65-10D7-4715-89A0-9D94044DEA83}"/>
              </a:ext>
            </a:extLst>
          </p:cNvPr>
          <p:cNvGrpSpPr/>
          <p:nvPr/>
        </p:nvGrpSpPr>
        <p:grpSpPr>
          <a:xfrm>
            <a:off x="5669602" y="5946464"/>
            <a:ext cx="1464950" cy="565090"/>
            <a:chOff x="3525604" y="879935"/>
            <a:chExt cx="2089026" cy="805822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9BAB8279-6B14-41E8-B128-12CBABB1AF77}"/>
                </a:ext>
              </a:extLst>
            </p:cNvPr>
            <p:cNvGrpSpPr/>
            <p:nvPr/>
          </p:nvGrpSpPr>
          <p:grpSpPr>
            <a:xfrm>
              <a:off x="3525604" y="879935"/>
              <a:ext cx="1093912" cy="805822"/>
              <a:chOff x="2640331" y="3139440"/>
              <a:chExt cx="2170043" cy="1598544"/>
            </a:xfrm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400F33D7-5FA5-495B-8EA1-ED1D78C450D5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4A89F44A-4603-4535-BD75-6790141B264B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2F97969E-DD07-44AD-B502-A88C06F2F1DD}"/>
                </a:ext>
              </a:extLst>
            </p:cNvPr>
            <p:cNvGrpSpPr/>
            <p:nvPr/>
          </p:nvGrpSpPr>
          <p:grpSpPr>
            <a:xfrm>
              <a:off x="4619516" y="985824"/>
              <a:ext cx="362862" cy="670868"/>
              <a:chOff x="4809830" y="947412"/>
              <a:chExt cx="362862" cy="670868"/>
            </a:xfrm>
          </p:grpSpPr>
          <p:sp>
            <p:nvSpPr>
              <p:cNvPr id="195" name="Rectangle: Rounded Corners 194">
                <a:extLst>
                  <a:ext uri="{FF2B5EF4-FFF2-40B4-BE49-F238E27FC236}">
                    <a16:creationId xmlns:a16="http://schemas.microsoft.com/office/drawing/2014/main" id="{6E24946C-DF89-44B8-B6EB-CC3D46FB7FBF}"/>
                  </a:ext>
                </a:extLst>
              </p:cNvPr>
              <p:cNvSpPr/>
              <p:nvPr/>
            </p:nvSpPr>
            <p:spPr>
              <a:xfrm>
                <a:off x="4883863" y="947412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6FAB9F7A-3597-48FB-8688-EDDBC1946CCF}"/>
                  </a:ext>
                </a:extLst>
              </p:cNvPr>
              <p:cNvSpPr/>
              <p:nvPr/>
            </p:nvSpPr>
            <p:spPr>
              <a:xfrm>
                <a:off x="4942936" y="102030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9355C67-BC53-4EC7-B1DF-E130F4676043}"/>
                  </a:ext>
                </a:extLst>
              </p:cNvPr>
              <p:cNvSpPr/>
              <p:nvPr/>
            </p:nvSpPr>
            <p:spPr>
              <a:xfrm>
                <a:off x="4942936" y="116311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ED8DE432-1648-4053-B206-1205CF3EA9FB}"/>
                  </a:ext>
                </a:extLst>
              </p:cNvPr>
              <p:cNvSpPr/>
              <p:nvPr/>
            </p:nvSpPr>
            <p:spPr>
              <a:xfrm>
                <a:off x="4942936" y="130592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F68EAAB6-666B-4CE1-A20E-2AE7FC55E065}"/>
                  </a:ext>
                </a:extLst>
              </p:cNvPr>
              <p:cNvSpPr/>
              <p:nvPr/>
            </p:nvSpPr>
            <p:spPr>
              <a:xfrm>
                <a:off x="4942936" y="144873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4D764267-4F43-4CD8-8B99-022918F4C894}"/>
                  </a:ext>
                </a:extLst>
              </p:cNvPr>
              <p:cNvCxnSpPr/>
              <p:nvPr/>
            </p:nvCxnSpPr>
            <p:spPr>
              <a:xfrm>
                <a:off x="4809830" y="1275834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8A9F4080-8E65-47D2-970A-A919C48EB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8660" y="1276475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8" name="Rectangle: Rounded Corners 187">
              <a:extLst>
                <a:ext uri="{FF2B5EF4-FFF2-40B4-BE49-F238E27FC236}">
                  <a16:creationId xmlns:a16="http://schemas.microsoft.com/office/drawing/2014/main" id="{783D8EA9-1AE3-41AE-B52E-248BEE8FA0CD}"/>
                </a:ext>
              </a:extLst>
            </p:cNvPr>
            <p:cNvSpPr/>
            <p:nvPr/>
          </p:nvSpPr>
          <p:spPr>
            <a:xfrm>
              <a:off x="4996108" y="985824"/>
              <a:ext cx="214797" cy="67086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371F4FD-4903-43DB-AC15-FE6EF4FF8DEA}"/>
                </a:ext>
              </a:extLst>
            </p:cNvPr>
            <p:cNvSpPr/>
            <p:nvPr/>
          </p:nvSpPr>
          <p:spPr>
            <a:xfrm>
              <a:off x="5055181" y="105871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D72528AE-FF72-42C4-A670-34D1795AFF74}"/>
                </a:ext>
              </a:extLst>
            </p:cNvPr>
            <p:cNvSpPr/>
            <p:nvPr/>
          </p:nvSpPr>
          <p:spPr>
            <a:xfrm>
              <a:off x="5055181" y="120152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02BCF88B-B6D9-4D0E-BD62-D4C9736A496C}"/>
                </a:ext>
              </a:extLst>
            </p:cNvPr>
            <p:cNvSpPr/>
            <p:nvPr/>
          </p:nvSpPr>
          <p:spPr>
            <a:xfrm>
              <a:off x="5055181" y="134433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80C538E7-B8F6-41F6-94F5-CBD1E3470F1B}"/>
                </a:ext>
              </a:extLst>
            </p:cNvPr>
            <p:cNvSpPr/>
            <p:nvPr/>
          </p:nvSpPr>
          <p:spPr>
            <a:xfrm>
              <a:off x="5055181" y="148714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07F7A5D-869F-400E-BAEE-B34C5EBCA82C}"/>
                </a:ext>
              </a:extLst>
            </p:cNvPr>
            <p:cNvCxnSpPr/>
            <p:nvPr/>
          </p:nvCxnSpPr>
          <p:spPr>
            <a:xfrm>
              <a:off x="4922075" y="1314246"/>
              <a:ext cx="7403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480D8705-0139-4A1E-AA32-9FD80AB72AA0}"/>
                </a:ext>
              </a:extLst>
            </p:cNvPr>
            <p:cNvCxnSpPr>
              <a:cxnSpLocks/>
            </p:cNvCxnSpPr>
            <p:nvPr/>
          </p:nvCxnSpPr>
          <p:spPr>
            <a:xfrm>
              <a:off x="5210905" y="1314887"/>
              <a:ext cx="40372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DA9A12EA-5585-4C2F-BE97-18C956FE4FBE}"/>
              </a:ext>
            </a:extLst>
          </p:cNvPr>
          <p:cNvGrpSpPr/>
          <p:nvPr/>
        </p:nvGrpSpPr>
        <p:grpSpPr>
          <a:xfrm>
            <a:off x="7144231" y="5946464"/>
            <a:ext cx="767117" cy="565090"/>
            <a:chOff x="2640331" y="3139440"/>
            <a:chExt cx="2170043" cy="1598544"/>
          </a:xfrm>
          <a:solidFill>
            <a:srgbClr val="7030A0"/>
          </a:solidFill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F619CED5-A130-4D02-A244-2269E0DC7DBB}"/>
                </a:ext>
              </a:extLst>
            </p:cNvPr>
            <p:cNvSpPr/>
            <p:nvPr/>
          </p:nvSpPr>
          <p:spPr>
            <a:xfrm>
              <a:off x="2640331" y="3139440"/>
              <a:ext cx="2017643" cy="14461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F1F50F3B-556D-4CAB-AF51-9A86C9092217}"/>
                </a:ext>
              </a:extLst>
            </p:cNvPr>
            <p:cNvSpPr/>
            <p:nvPr/>
          </p:nvSpPr>
          <p:spPr>
            <a:xfrm>
              <a:off x="2792731" y="3291840"/>
              <a:ext cx="2017643" cy="14461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6897D77C-FB71-4C4D-A02C-BB1FB4429D11}"/>
              </a:ext>
            </a:extLst>
          </p:cNvPr>
          <p:cNvSpPr/>
          <p:nvPr/>
        </p:nvSpPr>
        <p:spPr>
          <a:xfrm>
            <a:off x="7963264" y="6020720"/>
            <a:ext cx="150629" cy="47045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BEAEA5D3-F7F2-424A-8875-E336469C8B6D}"/>
              </a:ext>
            </a:extLst>
          </p:cNvPr>
          <p:cNvSpPr/>
          <p:nvPr/>
        </p:nvSpPr>
        <p:spPr>
          <a:xfrm>
            <a:off x="8004690" y="6071836"/>
            <a:ext cx="67778" cy="6777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8D80DA12-57F8-40E9-83F7-3EAB95B10F74}"/>
              </a:ext>
            </a:extLst>
          </p:cNvPr>
          <p:cNvSpPr/>
          <p:nvPr/>
        </p:nvSpPr>
        <p:spPr>
          <a:xfrm>
            <a:off x="8004690" y="6171984"/>
            <a:ext cx="67778" cy="6777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928C7EB0-4C21-4051-91E2-F35FABB58577}"/>
              </a:ext>
            </a:extLst>
          </p:cNvPr>
          <p:cNvSpPr/>
          <p:nvPr/>
        </p:nvSpPr>
        <p:spPr>
          <a:xfrm>
            <a:off x="8004690" y="6272131"/>
            <a:ext cx="67778" cy="6777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20FC71ED-0549-4E05-8D91-88991FD89B34}"/>
              </a:ext>
            </a:extLst>
          </p:cNvPr>
          <p:cNvSpPr/>
          <p:nvPr/>
        </p:nvSpPr>
        <p:spPr>
          <a:xfrm>
            <a:off x="8004690" y="6372279"/>
            <a:ext cx="67778" cy="6777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5A3E5DD7-255B-49F8-94E6-9768313BD066}"/>
              </a:ext>
            </a:extLst>
          </p:cNvPr>
          <p:cNvCxnSpPr/>
          <p:nvPr/>
        </p:nvCxnSpPr>
        <p:spPr>
          <a:xfrm>
            <a:off x="7911348" y="6251029"/>
            <a:ext cx="519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A737BA64-6C79-47EF-ABFA-54005D8DE35B}"/>
              </a:ext>
            </a:extLst>
          </p:cNvPr>
          <p:cNvCxnSpPr>
            <a:cxnSpLocks/>
          </p:cNvCxnSpPr>
          <p:nvPr/>
        </p:nvCxnSpPr>
        <p:spPr>
          <a:xfrm>
            <a:off x="8113893" y="6251478"/>
            <a:ext cx="519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2FCC3644-5512-4210-83C2-5CC111BD077D}"/>
              </a:ext>
            </a:extLst>
          </p:cNvPr>
          <p:cNvSpPr/>
          <p:nvPr/>
        </p:nvSpPr>
        <p:spPr>
          <a:xfrm>
            <a:off x="8175436" y="6020720"/>
            <a:ext cx="150629" cy="47045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8759C698-2544-4440-B01F-D235765D8600}"/>
              </a:ext>
            </a:extLst>
          </p:cNvPr>
          <p:cNvSpPr/>
          <p:nvPr/>
        </p:nvSpPr>
        <p:spPr>
          <a:xfrm>
            <a:off x="8216862" y="6071836"/>
            <a:ext cx="67777" cy="6777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41A0A3D0-8DF2-4C2B-AAD7-2F71A21EA247}"/>
              </a:ext>
            </a:extLst>
          </p:cNvPr>
          <p:cNvSpPr/>
          <p:nvPr/>
        </p:nvSpPr>
        <p:spPr>
          <a:xfrm>
            <a:off x="8216862" y="6171983"/>
            <a:ext cx="67777" cy="6777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D27D8685-55E3-4992-AD72-5DBA6FCE5D38}"/>
              </a:ext>
            </a:extLst>
          </p:cNvPr>
          <p:cNvSpPr/>
          <p:nvPr/>
        </p:nvSpPr>
        <p:spPr>
          <a:xfrm>
            <a:off x="8216862" y="6272131"/>
            <a:ext cx="67777" cy="6777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FEEDE04-65C2-4354-A231-7511ADE941A3}"/>
              </a:ext>
            </a:extLst>
          </p:cNvPr>
          <p:cNvSpPr/>
          <p:nvPr/>
        </p:nvSpPr>
        <p:spPr>
          <a:xfrm>
            <a:off x="8216862" y="6372278"/>
            <a:ext cx="67777" cy="6777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81298EC-D6D1-4247-A42B-A500154EAB5B}"/>
              </a:ext>
            </a:extLst>
          </p:cNvPr>
          <p:cNvCxnSpPr/>
          <p:nvPr/>
        </p:nvCxnSpPr>
        <p:spPr>
          <a:xfrm>
            <a:off x="8123520" y="6251029"/>
            <a:ext cx="519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58">
            <a:extLst>
              <a:ext uri="{FF2B5EF4-FFF2-40B4-BE49-F238E27FC236}">
                <a16:creationId xmlns:a16="http://schemas.microsoft.com/office/drawing/2014/main" id="{D188D419-D70E-40AC-BA0D-A5CE5FD0D761}"/>
              </a:ext>
            </a:extLst>
          </p:cNvPr>
          <p:cNvCxnSpPr>
            <a:cxnSpLocks/>
            <a:endCxn id="239" idx="2"/>
          </p:cNvCxnSpPr>
          <p:nvPr/>
        </p:nvCxnSpPr>
        <p:spPr>
          <a:xfrm rot="5400000" flipH="1" flipV="1">
            <a:off x="7550242" y="5078137"/>
            <a:ext cx="1949166" cy="397520"/>
          </a:xfrm>
          <a:prstGeom prst="bentConnector3">
            <a:avLst>
              <a:gd name="adj1" fmla="val -216"/>
            </a:avLst>
          </a:prstGeom>
          <a:ln w="12700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9586661-1117-420A-9EA0-F72562E90583}"/>
              </a:ext>
            </a:extLst>
          </p:cNvPr>
          <p:cNvGrpSpPr/>
          <p:nvPr/>
        </p:nvGrpSpPr>
        <p:grpSpPr>
          <a:xfrm>
            <a:off x="4199815" y="5946464"/>
            <a:ext cx="767117" cy="565090"/>
            <a:chOff x="2640331" y="3139440"/>
            <a:chExt cx="2170043" cy="1598544"/>
          </a:xfrm>
          <a:solidFill>
            <a:srgbClr val="7030A0"/>
          </a:solidFill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659255F7-F380-496C-8E69-5512CB049D78}"/>
                </a:ext>
              </a:extLst>
            </p:cNvPr>
            <p:cNvSpPr/>
            <p:nvPr/>
          </p:nvSpPr>
          <p:spPr>
            <a:xfrm>
              <a:off x="2640331" y="3139440"/>
              <a:ext cx="2017643" cy="14461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523DE2B-F4FC-44C9-B913-A34BD4870B57}"/>
                </a:ext>
              </a:extLst>
            </p:cNvPr>
            <p:cNvSpPr/>
            <p:nvPr/>
          </p:nvSpPr>
          <p:spPr>
            <a:xfrm>
              <a:off x="2792731" y="3291840"/>
              <a:ext cx="2017643" cy="14461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id="{CD7CD742-CC4A-4B93-B926-C95DD2C81A73}"/>
              </a:ext>
            </a:extLst>
          </p:cNvPr>
          <p:cNvSpPr/>
          <p:nvPr/>
        </p:nvSpPr>
        <p:spPr>
          <a:xfrm>
            <a:off x="5018848" y="6020720"/>
            <a:ext cx="150629" cy="47045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BF65BB41-DC35-4B8D-B49B-1A27B715F594}"/>
              </a:ext>
            </a:extLst>
          </p:cNvPr>
          <p:cNvSpPr/>
          <p:nvPr/>
        </p:nvSpPr>
        <p:spPr>
          <a:xfrm>
            <a:off x="5060274" y="6071836"/>
            <a:ext cx="67778" cy="6777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9A608576-AB2F-41E1-B3BD-A1C13E651D46}"/>
              </a:ext>
            </a:extLst>
          </p:cNvPr>
          <p:cNvSpPr/>
          <p:nvPr/>
        </p:nvSpPr>
        <p:spPr>
          <a:xfrm>
            <a:off x="5060274" y="6171984"/>
            <a:ext cx="67778" cy="6777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E2100FD3-AC5D-4A89-B78C-813374BF9197}"/>
              </a:ext>
            </a:extLst>
          </p:cNvPr>
          <p:cNvSpPr/>
          <p:nvPr/>
        </p:nvSpPr>
        <p:spPr>
          <a:xfrm>
            <a:off x="5060274" y="6272131"/>
            <a:ext cx="67778" cy="6777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E170BAD0-505D-4AB3-B490-8F87F9C10FDC}"/>
              </a:ext>
            </a:extLst>
          </p:cNvPr>
          <p:cNvSpPr/>
          <p:nvPr/>
        </p:nvSpPr>
        <p:spPr>
          <a:xfrm>
            <a:off x="5060274" y="6372279"/>
            <a:ext cx="67778" cy="6777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0C980E12-246A-45B1-9A23-0E8485F54C56}"/>
              </a:ext>
            </a:extLst>
          </p:cNvPr>
          <p:cNvCxnSpPr/>
          <p:nvPr/>
        </p:nvCxnSpPr>
        <p:spPr>
          <a:xfrm>
            <a:off x="4966932" y="6251029"/>
            <a:ext cx="519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CC6429DE-CFA1-4624-AF8B-80BBB37BCC65}"/>
              </a:ext>
            </a:extLst>
          </p:cNvPr>
          <p:cNvCxnSpPr>
            <a:cxnSpLocks/>
          </p:cNvCxnSpPr>
          <p:nvPr/>
        </p:nvCxnSpPr>
        <p:spPr>
          <a:xfrm>
            <a:off x="5169477" y="6251478"/>
            <a:ext cx="519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71DFC6E2-4543-4995-9C9E-93E5DA11BF43}"/>
              </a:ext>
            </a:extLst>
          </p:cNvPr>
          <p:cNvSpPr/>
          <p:nvPr/>
        </p:nvSpPr>
        <p:spPr>
          <a:xfrm>
            <a:off x="5231020" y="6020720"/>
            <a:ext cx="150629" cy="47045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36A38F31-B97B-42BA-9BD1-4E827232F70A}"/>
              </a:ext>
            </a:extLst>
          </p:cNvPr>
          <p:cNvSpPr/>
          <p:nvPr/>
        </p:nvSpPr>
        <p:spPr>
          <a:xfrm>
            <a:off x="5272446" y="6071836"/>
            <a:ext cx="67777" cy="6777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5CA4808-12C2-461E-B63F-9DF25C796BEA}"/>
              </a:ext>
            </a:extLst>
          </p:cNvPr>
          <p:cNvSpPr/>
          <p:nvPr/>
        </p:nvSpPr>
        <p:spPr>
          <a:xfrm>
            <a:off x="5272446" y="6171983"/>
            <a:ext cx="67777" cy="6777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0D9EDA11-7281-4297-9387-33E81CAAAA67}"/>
              </a:ext>
            </a:extLst>
          </p:cNvPr>
          <p:cNvSpPr/>
          <p:nvPr/>
        </p:nvSpPr>
        <p:spPr>
          <a:xfrm>
            <a:off x="5272446" y="6272131"/>
            <a:ext cx="67777" cy="6777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B5727CBE-EBCA-436D-8CF6-674C10FE150F}"/>
              </a:ext>
            </a:extLst>
          </p:cNvPr>
          <p:cNvSpPr/>
          <p:nvPr/>
        </p:nvSpPr>
        <p:spPr>
          <a:xfrm>
            <a:off x="5272446" y="6372278"/>
            <a:ext cx="67777" cy="6777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31FAA868-BFFC-4D9A-81DD-FE5278D22B1A}"/>
              </a:ext>
            </a:extLst>
          </p:cNvPr>
          <p:cNvCxnSpPr/>
          <p:nvPr/>
        </p:nvCxnSpPr>
        <p:spPr>
          <a:xfrm>
            <a:off x="5179104" y="6251029"/>
            <a:ext cx="519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ACB497A6-B1F3-4235-A981-F0B88BECFFC0}"/>
              </a:ext>
            </a:extLst>
          </p:cNvPr>
          <p:cNvCxnSpPr>
            <a:cxnSpLocks/>
          </p:cNvCxnSpPr>
          <p:nvPr/>
        </p:nvCxnSpPr>
        <p:spPr>
          <a:xfrm>
            <a:off x="5381649" y="6251478"/>
            <a:ext cx="283116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D2791AF-54E8-4C78-A66A-80F7E56E61BA}"/>
              </a:ext>
            </a:extLst>
          </p:cNvPr>
          <p:cNvGrpSpPr/>
          <p:nvPr/>
        </p:nvGrpSpPr>
        <p:grpSpPr>
          <a:xfrm>
            <a:off x="5668182" y="5946464"/>
            <a:ext cx="767117" cy="565090"/>
            <a:chOff x="2640331" y="3139440"/>
            <a:chExt cx="2170043" cy="1598544"/>
          </a:xfrm>
          <a:solidFill>
            <a:srgbClr val="7030A0"/>
          </a:solidFill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B1AB7DD4-1380-47E9-BEF4-D1906B44976A}"/>
                </a:ext>
              </a:extLst>
            </p:cNvPr>
            <p:cNvSpPr/>
            <p:nvPr/>
          </p:nvSpPr>
          <p:spPr>
            <a:xfrm>
              <a:off x="2640331" y="3139440"/>
              <a:ext cx="2017643" cy="14461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A4162584-564B-4102-B2C4-A5BF752F7C6A}"/>
                </a:ext>
              </a:extLst>
            </p:cNvPr>
            <p:cNvSpPr/>
            <p:nvPr/>
          </p:nvSpPr>
          <p:spPr>
            <a:xfrm>
              <a:off x="2792731" y="3291840"/>
              <a:ext cx="2017643" cy="1446144"/>
            </a:xfrm>
            <a:prstGeom prst="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EB4256E7-AB8C-4DBC-B95B-5F3839826401}"/>
              </a:ext>
            </a:extLst>
          </p:cNvPr>
          <p:cNvSpPr/>
          <p:nvPr/>
        </p:nvSpPr>
        <p:spPr>
          <a:xfrm>
            <a:off x="6487215" y="6020720"/>
            <a:ext cx="150629" cy="47045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4C29CC9B-BB1A-4C73-908A-2B8199AC6A96}"/>
              </a:ext>
            </a:extLst>
          </p:cNvPr>
          <p:cNvSpPr/>
          <p:nvPr/>
        </p:nvSpPr>
        <p:spPr>
          <a:xfrm>
            <a:off x="6528641" y="6071836"/>
            <a:ext cx="67778" cy="6777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4FB6E4D8-3D71-4B3C-8071-AC1B066A5D3F}"/>
              </a:ext>
            </a:extLst>
          </p:cNvPr>
          <p:cNvSpPr/>
          <p:nvPr/>
        </p:nvSpPr>
        <p:spPr>
          <a:xfrm>
            <a:off x="6528641" y="6171984"/>
            <a:ext cx="67778" cy="6777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6B9FF6F8-B677-489F-83B6-750660BFFA0E}"/>
              </a:ext>
            </a:extLst>
          </p:cNvPr>
          <p:cNvSpPr/>
          <p:nvPr/>
        </p:nvSpPr>
        <p:spPr>
          <a:xfrm>
            <a:off x="6528641" y="6272131"/>
            <a:ext cx="67778" cy="6777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9B5567E6-05D4-4FC6-81AB-C7B96F2C1D15}"/>
              </a:ext>
            </a:extLst>
          </p:cNvPr>
          <p:cNvSpPr/>
          <p:nvPr/>
        </p:nvSpPr>
        <p:spPr>
          <a:xfrm>
            <a:off x="6528641" y="6372279"/>
            <a:ext cx="67778" cy="6777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0C0BD2D4-7DDC-4651-91FA-A3AB385F73C7}"/>
              </a:ext>
            </a:extLst>
          </p:cNvPr>
          <p:cNvCxnSpPr/>
          <p:nvPr/>
        </p:nvCxnSpPr>
        <p:spPr>
          <a:xfrm>
            <a:off x="6435299" y="6251029"/>
            <a:ext cx="519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4BC3AF9-5A08-4744-BE84-2A7907298096}"/>
              </a:ext>
            </a:extLst>
          </p:cNvPr>
          <p:cNvCxnSpPr>
            <a:cxnSpLocks/>
          </p:cNvCxnSpPr>
          <p:nvPr/>
        </p:nvCxnSpPr>
        <p:spPr>
          <a:xfrm>
            <a:off x="6637844" y="6251478"/>
            <a:ext cx="519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DA12E7FE-B87D-4AAE-A914-D40F0B056D17}"/>
              </a:ext>
            </a:extLst>
          </p:cNvPr>
          <p:cNvSpPr/>
          <p:nvPr/>
        </p:nvSpPr>
        <p:spPr>
          <a:xfrm>
            <a:off x="6699387" y="6020720"/>
            <a:ext cx="150629" cy="47045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02DB939A-E767-4D0E-960A-143CBE5697A1}"/>
              </a:ext>
            </a:extLst>
          </p:cNvPr>
          <p:cNvSpPr/>
          <p:nvPr/>
        </p:nvSpPr>
        <p:spPr>
          <a:xfrm>
            <a:off x="6740813" y="6071836"/>
            <a:ext cx="67777" cy="6777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45E3D0DB-AAF7-47A7-B53B-815AC168343A}"/>
              </a:ext>
            </a:extLst>
          </p:cNvPr>
          <p:cNvSpPr/>
          <p:nvPr/>
        </p:nvSpPr>
        <p:spPr>
          <a:xfrm>
            <a:off x="6740813" y="6171983"/>
            <a:ext cx="67777" cy="6777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7A9DD7A6-17E5-4BED-B8EC-52AD60102315}"/>
              </a:ext>
            </a:extLst>
          </p:cNvPr>
          <p:cNvSpPr/>
          <p:nvPr/>
        </p:nvSpPr>
        <p:spPr>
          <a:xfrm>
            <a:off x="6740813" y="6272131"/>
            <a:ext cx="67777" cy="6777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773DF507-2597-46FA-8BD3-6C11B1B33135}"/>
              </a:ext>
            </a:extLst>
          </p:cNvPr>
          <p:cNvSpPr/>
          <p:nvPr/>
        </p:nvSpPr>
        <p:spPr>
          <a:xfrm>
            <a:off x="6740813" y="6372278"/>
            <a:ext cx="67777" cy="67777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26B84FFC-E568-4FD0-B4D1-0A6D51858FB5}"/>
              </a:ext>
            </a:extLst>
          </p:cNvPr>
          <p:cNvCxnSpPr/>
          <p:nvPr/>
        </p:nvCxnSpPr>
        <p:spPr>
          <a:xfrm>
            <a:off x="6647471" y="6251029"/>
            <a:ext cx="5191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5A2FD0C5-7F08-44C2-B387-BC0348292409}"/>
              </a:ext>
            </a:extLst>
          </p:cNvPr>
          <p:cNvCxnSpPr>
            <a:cxnSpLocks/>
          </p:cNvCxnSpPr>
          <p:nvPr/>
        </p:nvCxnSpPr>
        <p:spPr>
          <a:xfrm>
            <a:off x="6850016" y="6251478"/>
            <a:ext cx="283116" cy="0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3" name="Rectangle: Rounded Corners 222">
            <a:extLst>
              <a:ext uri="{FF2B5EF4-FFF2-40B4-BE49-F238E27FC236}">
                <a16:creationId xmlns:a16="http://schemas.microsoft.com/office/drawing/2014/main" id="{44F4DB1A-8B15-41E5-B486-03226F511729}"/>
              </a:ext>
            </a:extLst>
          </p:cNvPr>
          <p:cNvSpPr/>
          <p:nvPr/>
        </p:nvSpPr>
        <p:spPr>
          <a:xfrm>
            <a:off x="9592659" y="5244050"/>
            <a:ext cx="214797" cy="670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45430E69-0242-4C8F-8ED2-F2347689FC24}"/>
              </a:ext>
            </a:extLst>
          </p:cNvPr>
          <p:cNvSpPr/>
          <p:nvPr/>
        </p:nvSpPr>
        <p:spPr>
          <a:xfrm>
            <a:off x="9651732" y="5316942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8F27C995-0DBE-4827-BDE8-5213678BE3E0}"/>
              </a:ext>
            </a:extLst>
          </p:cNvPr>
          <p:cNvSpPr/>
          <p:nvPr/>
        </p:nvSpPr>
        <p:spPr>
          <a:xfrm>
            <a:off x="9651732" y="5459753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B19C5832-BCD6-4590-A261-E6B4BC373D2F}"/>
              </a:ext>
            </a:extLst>
          </p:cNvPr>
          <p:cNvSpPr/>
          <p:nvPr/>
        </p:nvSpPr>
        <p:spPr>
          <a:xfrm>
            <a:off x="9651732" y="5602564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9B988B64-4259-46F2-90AE-B284BC5C568B}"/>
              </a:ext>
            </a:extLst>
          </p:cNvPr>
          <p:cNvSpPr/>
          <p:nvPr/>
        </p:nvSpPr>
        <p:spPr>
          <a:xfrm>
            <a:off x="9651732" y="5745375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ACE86018-1522-44CA-8607-7E532500A39A}"/>
              </a:ext>
            </a:extLst>
          </p:cNvPr>
          <p:cNvGrpSpPr/>
          <p:nvPr/>
        </p:nvGrpSpPr>
        <p:grpSpPr>
          <a:xfrm>
            <a:off x="9592659" y="4546732"/>
            <a:ext cx="214797" cy="670868"/>
            <a:chOff x="3435832" y="4478944"/>
            <a:chExt cx="214797" cy="670868"/>
          </a:xfrm>
          <a:solidFill>
            <a:schemeClr val="bg1"/>
          </a:solidFill>
        </p:grpSpPr>
        <p:sp>
          <p:nvSpPr>
            <p:cNvPr id="266" name="Rectangle: Rounded Corners 265">
              <a:extLst>
                <a:ext uri="{FF2B5EF4-FFF2-40B4-BE49-F238E27FC236}">
                  <a16:creationId xmlns:a16="http://schemas.microsoft.com/office/drawing/2014/main" id="{F94B4BD0-40F0-4F3E-A832-452135FE0F98}"/>
                </a:ext>
              </a:extLst>
            </p:cNvPr>
            <p:cNvSpPr/>
            <p:nvPr/>
          </p:nvSpPr>
          <p:spPr>
            <a:xfrm>
              <a:off x="3435832" y="4478944"/>
              <a:ext cx="214797" cy="670868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6EDB0E07-031F-4CA0-9591-107FD011C161}"/>
                </a:ext>
              </a:extLst>
            </p:cNvPr>
            <p:cNvSpPr/>
            <p:nvPr/>
          </p:nvSpPr>
          <p:spPr>
            <a:xfrm>
              <a:off x="3494905" y="4551836"/>
              <a:ext cx="96651" cy="96651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2C4D4C86-11A9-41EF-8FA0-994B523A192F}"/>
                </a:ext>
              </a:extLst>
            </p:cNvPr>
            <p:cNvSpPr/>
            <p:nvPr/>
          </p:nvSpPr>
          <p:spPr>
            <a:xfrm>
              <a:off x="3494905" y="4694647"/>
              <a:ext cx="96651" cy="96651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F8303D12-91B6-45D1-B6F1-29D9AD2E8349}"/>
                </a:ext>
              </a:extLst>
            </p:cNvPr>
            <p:cNvSpPr/>
            <p:nvPr/>
          </p:nvSpPr>
          <p:spPr>
            <a:xfrm>
              <a:off x="3494905" y="4837458"/>
              <a:ext cx="96651" cy="96651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93C5CA60-2510-4D0D-9D23-9A49D4CFA0B5}"/>
                </a:ext>
              </a:extLst>
            </p:cNvPr>
            <p:cNvSpPr/>
            <p:nvPr/>
          </p:nvSpPr>
          <p:spPr>
            <a:xfrm>
              <a:off x="3494905" y="4980269"/>
              <a:ext cx="96651" cy="96651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B5ECFD5A-2922-4ECB-A159-FC11BCEFDE25}"/>
              </a:ext>
            </a:extLst>
          </p:cNvPr>
          <p:cNvGrpSpPr/>
          <p:nvPr/>
        </p:nvGrpSpPr>
        <p:grpSpPr>
          <a:xfrm>
            <a:off x="9592659" y="3847148"/>
            <a:ext cx="214797" cy="670868"/>
            <a:chOff x="3435832" y="4478944"/>
            <a:chExt cx="214797" cy="670868"/>
          </a:xfrm>
          <a:solidFill>
            <a:schemeClr val="bg1"/>
          </a:solidFill>
        </p:grpSpPr>
        <p:sp>
          <p:nvSpPr>
            <p:cNvPr id="261" name="Rectangle: Rounded Corners 260">
              <a:extLst>
                <a:ext uri="{FF2B5EF4-FFF2-40B4-BE49-F238E27FC236}">
                  <a16:creationId xmlns:a16="http://schemas.microsoft.com/office/drawing/2014/main" id="{92ACA8DA-F61D-4729-8A60-AD5D7AC9E195}"/>
                </a:ext>
              </a:extLst>
            </p:cNvPr>
            <p:cNvSpPr/>
            <p:nvPr/>
          </p:nvSpPr>
          <p:spPr>
            <a:xfrm>
              <a:off x="3435832" y="4478944"/>
              <a:ext cx="214797" cy="670868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839EDC29-2CB6-468B-9DEC-29E0ADA53E48}"/>
                </a:ext>
              </a:extLst>
            </p:cNvPr>
            <p:cNvSpPr/>
            <p:nvPr/>
          </p:nvSpPr>
          <p:spPr>
            <a:xfrm>
              <a:off x="3494905" y="4551836"/>
              <a:ext cx="96651" cy="96651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D5A095E9-0756-4670-AEB0-1584E410162B}"/>
                </a:ext>
              </a:extLst>
            </p:cNvPr>
            <p:cNvSpPr/>
            <p:nvPr/>
          </p:nvSpPr>
          <p:spPr>
            <a:xfrm>
              <a:off x="3494905" y="4694647"/>
              <a:ext cx="96651" cy="96651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DB2E211A-2682-43B5-8880-2D777E011ADE}"/>
                </a:ext>
              </a:extLst>
            </p:cNvPr>
            <p:cNvSpPr/>
            <p:nvPr/>
          </p:nvSpPr>
          <p:spPr>
            <a:xfrm>
              <a:off x="3494905" y="4837458"/>
              <a:ext cx="96651" cy="96651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2E1C1D5B-8D93-4D76-9026-D618407772BE}"/>
                </a:ext>
              </a:extLst>
            </p:cNvPr>
            <p:cNvSpPr/>
            <p:nvPr/>
          </p:nvSpPr>
          <p:spPr>
            <a:xfrm>
              <a:off x="3494905" y="4980269"/>
              <a:ext cx="96651" cy="96651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BB5AC370-A5D7-4B56-ACB5-801CAEA9F5EA}"/>
              </a:ext>
            </a:extLst>
          </p:cNvPr>
          <p:cNvGrpSpPr/>
          <p:nvPr/>
        </p:nvGrpSpPr>
        <p:grpSpPr>
          <a:xfrm>
            <a:off x="9592659" y="3151651"/>
            <a:ext cx="214797" cy="670868"/>
            <a:chOff x="3435832" y="4478944"/>
            <a:chExt cx="214797" cy="670868"/>
          </a:xfrm>
          <a:solidFill>
            <a:schemeClr val="bg1"/>
          </a:solidFill>
        </p:grpSpPr>
        <p:sp>
          <p:nvSpPr>
            <p:cNvPr id="256" name="Rectangle: Rounded Corners 255">
              <a:extLst>
                <a:ext uri="{FF2B5EF4-FFF2-40B4-BE49-F238E27FC236}">
                  <a16:creationId xmlns:a16="http://schemas.microsoft.com/office/drawing/2014/main" id="{2A21B1BB-0B63-44F4-B89B-F43E314FD0A5}"/>
                </a:ext>
              </a:extLst>
            </p:cNvPr>
            <p:cNvSpPr/>
            <p:nvPr/>
          </p:nvSpPr>
          <p:spPr>
            <a:xfrm>
              <a:off x="3435832" y="4478944"/>
              <a:ext cx="214797" cy="670868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18A0142B-C93C-462F-9675-B0836969A93C}"/>
                </a:ext>
              </a:extLst>
            </p:cNvPr>
            <p:cNvSpPr/>
            <p:nvPr/>
          </p:nvSpPr>
          <p:spPr>
            <a:xfrm>
              <a:off x="3494905" y="4551836"/>
              <a:ext cx="96651" cy="96651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7CA5DAFD-958C-453F-A603-D3BD998C9C53}"/>
                </a:ext>
              </a:extLst>
            </p:cNvPr>
            <p:cNvSpPr/>
            <p:nvPr/>
          </p:nvSpPr>
          <p:spPr>
            <a:xfrm>
              <a:off x="3494905" y="4694647"/>
              <a:ext cx="96651" cy="96651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9434E6A5-5C52-434F-8293-DA6247792C6A}"/>
                </a:ext>
              </a:extLst>
            </p:cNvPr>
            <p:cNvSpPr/>
            <p:nvPr/>
          </p:nvSpPr>
          <p:spPr>
            <a:xfrm>
              <a:off x="3494905" y="4837458"/>
              <a:ext cx="96651" cy="96651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948B6EB9-9409-4853-81B6-30ABC900F360}"/>
                </a:ext>
              </a:extLst>
            </p:cNvPr>
            <p:cNvSpPr/>
            <p:nvPr/>
          </p:nvSpPr>
          <p:spPr>
            <a:xfrm>
              <a:off x="3494905" y="4980269"/>
              <a:ext cx="96651" cy="96651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251" name="Rectangle: Rounded Corners 250">
            <a:extLst>
              <a:ext uri="{FF2B5EF4-FFF2-40B4-BE49-F238E27FC236}">
                <a16:creationId xmlns:a16="http://schemas.microsoft.com/office/drawing/2014/main" id="{CBA750EE-4405-4F94-8B4B-19162B2202C1}"/>
              </a:ext>
            </a:extLst>
          </p:cNvPr>
          <p:cNvSpPr/>
          <p:nvPr/>
        </p:nvSpPr>
        <p:spPr>
          <a:xfrm>
            <a:off x="9592659" y="2459293"/>
            <a:ext cx="214797" cy="67086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067BEA23-A87E-42D3-9FE2-1C6747A312BE}"/>
              </a:ext>
            </a:extLst>
          </p:cNvPr>
          <p:cNvSpPr/>
          <p:nvPr/>
        </p:nvSpPr>
        <p:spPr>
          <a:xfrm>
            <a:off x="9651732" y="2532185"/>
            <a:ext cx="96651" cy="9665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A56D3360-858B-4553-AA83-2BFEDD1B900C}"/>
              </a:ext>
            </a:extLst>
          </p:cNvPr>
          <p:cNvSpPr/>
          <p:nvPr/>
        </p:nvSpPr>
        <p:spPr>
          <a:xfrm>
            <a:off x="9651732" y="2674996"/>
            <a:ext cx="96651" cy="9665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3B0E1D0F-51C7-4157-9BA7-98A75396FEC2}"/>
              </a:ext>
            </a:extLst>
          </p:cNvPr>
          <p:cNvSpPr/>
          <p:nvPr/>
        </p:nvSpPr>
        <p:spPr>
          <a:xfrm>
            <a:off x="9651732" y="2817807"/>
            <a:ext cx="96651" cy="9665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71C6A00D-E0B3-4551-B966-F48743F98CB4}"/>
              </a:ext>
            </a:extLst>
          </p:cNvPr>
          <p:cNvSpPr/>
          <p:nvPr/>
        </p:nvSpPr>
        <p:spPr>
          <a:xfrm>
            <a:off x="9651732" y="2960618"/>
            <a:ext cx="96651" cy="9665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382AF807-A79C-40ED-AFC9-EA6ACE138641}"/>
              </a:ext>
            </a:extLst>
          </p:cNvPr>
          <p:cNvGrpSpPr/>
          <p:nvPr/>
        </p:nvGrpSpPr>
        <p:grpSpPr>
          <a:xfrm>
            <a:off x="9592659" y="1763796"/>
            <a:ext cx="214797" cy="670868"/>
            <a:chOff x="3435832" y="4478944"/>
            <a:chExt cx="214797" cy="670868"/>
          </a:xfrm>
          <a:solidFill>
            <a:schemeClr val="bg1"/>
          </a:solidFill>
        </p:grpSpPr>
        <p:sp>
          <p:nvSpPr>
            <p:cNvPr id="246" name="Rectangle: Rounded Corners 245">
              <a:extLst>
                <a:ext uri="{FF2B5EF4-FFF2-40B4-BE49-F238E27FC236}">
                  <a16:creationId xmlns:a16="http://schemas.microsoft.com/office/drawing/2014/main" id="{A16401FE-F48A-4B52-8AE4-61DB1A30594D}"/>
                </a:ext>
              </a:extLst>
            </p:cNvPr>
            <p:cNvSpPr/>
            <p:nvPr/>
          </p:nvSpPr>
          <p:spPr>
            <a:xfrm>
              <a:off x="3435832" y="4478944"/>
              <a:ext cx="214797" cy="670868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E581A643-A642-4DBD-BFA7-4E46933F9E06}"/>
                </a:ext>
              </a:extLst>
            </p:cNvPr>
            <p:cNvSpPr/>
            <p:nvPr/>
          </p:nvSpPr>
          <p:spPr>
            <a:xfrm>
              <a:off x="3494905" y="4551836"/>
              <a:ext cx="96651" cy="96651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01AA966E-EABE-4742-939C-4A957B41226B}"/>
                </a:ext>
              </a:extLst>
            </p:cNvPr>
            <p:cNvSpPr/>
            <p:nvPr/>
          </p:nvSpPr>
          <p:spPr>
            <a:xfrm>
              <a:off x="3494905" y="4694647"/>
              <a:ext cx="96651" cy="96651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E02740EC-4715-471A-941A-2971CDEDB44E}"/>
                </a:ext>
              </a:extLst>
            </p:cNvPr>
            <p:cNvSpPr/>
            <p:nvPr/>
          </p:nvSpPr>
          <p:spPr>
            <a:xfrm>
              <a:off x="3494905" y="4837458"/>
              <a:ext cx="96651" cy="96651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22E32FE3-50B7-4A33-81B9-BE022BFB9962}"/>
                </a:ext>
              </a:extLst>
            </p:cNvPr>
            <p:cNvSpPr/>
            <p:nvPr/>
          </p:nvSpPr>
          <p:spPr>
            <a:xfrm>
              <a:off x="3494905" y="4980269"/>
              <a:ext cx="96651" cy="96651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233" name="Connector: Curved 232">
            <a:extLst>
              <a:ext uri="{FF2B5EF4-FFF2-40B4-BE49-F238E27FC236}">
                <a16:creationId xmlns:a16="http://schemas.microsoft.com/office/drawing/2014/main" id="{A770DC48-ED00-4239-AE85-D27D3854438F}"/>
              </a:ext>
            </a:extLst>
          </p:cNvPr>
          <p:cNvCxnSpPr>
            <a:cxnSpLocks/>
            <a:endCxn id="246" idx="1"/>
          </p:cNvCxnSpPr>
          <p:nvPr/>
        </p:nvCxnSpPr>
        <p:spPr>
          <a:xfrm flipV="1">
            <a:off x="8830983" y="2099230"/>
            <a:ext cx="761676" cy="1740128"/>
          </a:xfrm>
          <a:prstGeom prst="curvedConnector3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Connector: Curved 233">
            <a:extLst>
              <a:ext uri="{FF2B5EF4-FFF2-40B4-BE49-F238E27FC236}">
                <a16:creationId xmlns:a16="http://schemas.microsoft.com/office/drawing/2014/main" id="{5DD5CDF7-D83F-4E9A-B157-2BFFCE6A5C95}"/>
              </a:ext>
            </a:extLst>
          </p:cNvPr>
          <p:cNvCxnSpPr>
            <a:cxnSpLocks/>
            <a:endCxn id="251" idx="1"/>
          </p:cNvCxnSpPr>
          <p:nvPr/>
        </p:nvCxnSpPr>
        <p:spPr>
          <a:xfrm flipV="1">
            <a:off x="8830983" y="2794727"/>
            <a:ext cx="761676" cy="1044631"/>
          </a:xfrm>
          <a:prstGeom prst="curvedConnector3">
            <a:avLst>
              <a:gd name="adj1" fmla="val 63772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Connector: Curved 234">
            <a:extLst>
              <a:ext uri="{FF2B5EF4-FFF2-40B4-BE49-F238E27FC236}">
                <a16:creationId xmlns:a16="http://schemas.microsoft.com/office/drawing/2014/main" id="{11745E96-BEAF-4D84-9BBB-9AD1A88B17BB}"/>
              </a:ext>
            </a:extLst>
          </p:cNvPr>
          <p:cNvCxnSpPr>
            <a:cxnSpLocks/>
            <a:endCxn id="256" idx="1"/>
          </p:cNvCxnSpPr>
          <p:nvPr/>
        </p:nvCxnSpPr>
        <p:spPr>
          <a:xfrm flipV="1">
            <a:off x="8830983" y="3487085"/>
            <a:ext cx="761676" cy="352273"/>
          </a:xfrm>
          <a:prstGeom prst="curvedConnector3">
            <a:avLst>
              <a:gd name="adj1" fmla="val 72510"/>
            </a:avLst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Connector: Curved 235">
            <a:extLst>
              <a:ext uri="{FF2B5EF4-FFF2-40B4-BE49-F238E27FC236}">
                <a16:creationId xmlns:a16="http://schemas.microsoft.com/office/drawing/2014/main" id="{4324B090-99AA-4F1B-AB8F-34521D64B060}"/>
              </a:ext>
            </a:extLst>
          </p:cNvPr>
          <p:cNvCxnSpPr>
            <a:cxnSpLocks/>
            <a:endCxn id="223" idx="1"/>
          </p:cNvCxnSpPr>
          <p:nvPr/>
        </p:nvCxnSpPr>
        <p:spPr>
          <a:xfrm>
            <a:off x="8830983" y="3839358"/>
            <a:ext cx="761676" cy="1740126"/>
          </a:xfrm>
          <a:prstGeom prst="curvedConnector3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Connector: Curved 236">
            <a:extLst>
              <a:ext uri="{FF2B5EF4-FFF2-40B4-BE49-F238E27FC236}">
                <a16:creationId xmlns:a16="http://schemas.microsoft.com/office/drawing/2014/main" id="{4DA66B4A-7E96-46EF-8F15-C34E0F98354D}"/>
              </a:ext>
            </a:extLst>
          </p:cNvPr>
          <p:cNvCxnSpPr>
            <a:cxnSpLocks/>
          </p:cNvCxnSpPr>
          <p:nvPr/>
        </p:nvCxnSpPr>
        <p:spPr>
          <a:xfrm>
            <a:off x="8830983" y="3847148"/>
            <a:ext cx="761676" cy="1044631"/>
          </a:xfrm>
          <a:prstGeom prst="curvedConnector3">
            <a:avLst>
              <a:gd name="adj1" fmla="val 65906"/>
            </a:avLst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Connector: Curved 237">
            <a:extLst>
              <a:ext uri="{FF2B5EF4-FFF2-40B4-BE49-F238E27FC236}">
                <a16:creationId xmlns:a16="http://schemas.microsoft.com/office/drawing/2014/main" id="{30987A49-F2EC-4610-A4D5-B6CEC529656A}"/>
              </a:ext>
            </a:extLst>
          </p:cNvPr>
          <p:cNvCxnSpPr>
            <a:cxnSpLocks/>
          </p:cNvCxnSpPr>
          <p:nvPr/>
        </p:nvCxnSpPr>
        <p:spPr>
          <a:xfrm>
            <a:off x="8830983" y="3847148"/>
            <a:ext cx="761676" cy="352273"/>
          </a:xfrm>
          <a:prstGeom prst="curvedConnector3">
            <a:avLst>
              <a:gd name="adj1" fmla="val 72510"/>
            </a:avLst>
          </a:prstGeom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9" name="Rectangle: Rounded Corners 238">
            <a:extLst>
              <a:ext uri="{FF2B5EF4-FFF2-40B4-BE49-F238E27FC236}">
                <a16:creationId xmlns:a16="http://schemas.microsoft.com/office/drawing/2014/main" id="{3772567B-A75D-4DCD-BCD7-96FC11475B70}"/>
              </a:ext>
            </a:extLst>
          </p:cNvPr>
          <p:cNvSpPr/>
          <p:nvPr/>
        </p:nvSpPr>
        <p:spPr>
          <a:xfrm>
            <a:off x="8616186" y="3376402"/>
            <a:ext cx="214797" cy="9259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242FCA5B-4208-48AC-83A1-E6C07BC8DBD1}"/>
              </a:ext>
            </a:extLst>
          </p:cNvPr>
          <p:cNvSpPr/>
          <p:nvPr/>
        </p:nvSpPr>
        <p:spPr>
          <a:xfrm>
            <a:off x="8675259" y="3434005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36A07DD4-D5DD-4C23-AC25-CBF650ABEA78}"/>
              </a:ext>
            </a:extLst>
          </p:cNvPr>
          <p:cNvSpPr/>
          <p:nvPr/>
        </p:nvSpPr>
        <p:spPr>
          <a:xfrm>
            <a:off x="8675259" y="3576816"/>
            <a:ext cx="96651" cy="96651"/>
          </a:xfrm>
          <a:prstGeom prst="ellipse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4FE5AA6B-3E7A-43E0-B838-5D9C1CDBA36E}"/>
              </a:ext>
            </a:extLst>
          </p:cNvPr>
          <p:cNvSpPr/>
          <p:nvPr/>
        </p:nvSpPr>
        <p:spPr>
          <a:xfrm>
            <a:off x="8675259" y="3719627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363CF808-6411-4473-9CDA-DDC74A184517}"/>
              </a:ext>
            </a:extLst>
          </p:cNvPr>
          <p:cNvSpPr/>
          <p:nvPr/>
        </p:nvSpPr>
        <p:spPr>
          <a:xfrm>
            <a:off x="8675259" y="3862438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6258D128-BF8E-479B-8719-530FF1583857}"/>
              </a:ext>
            </a:extLst>
          </p:cNvPr>
          <p:cNvSpPr/>
          <p:nvPr/>
        </p:nvSpPr>
        <p:spPr>
          <a:xfrm>
            <a:off x="8675259" y="4005249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1E99B3A1-D11C-4CCA-9846-FFB5735EF592}"/>
              </a:ext>
            </a:extLst>
          </p:cNvPr>
          <p:cNvSpPr/>
          <p:nvPr/>
        </p:nvSpPr>
        <p:spPr>
          <a:xfrm>
            <a:off x="8675259" y="4148060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AA057B34-ED34-428D-8CA1-17F0FA025E05}"/>
              </a:ext>
            </a:extLst>
          </p:cNvPr>
          <p:cNvCxnSpPr>
            <a:cxnSpLocks/>
          </p:cNvCxnSpPr>
          <p:nvPr/>
        </p:nvCxnSpPr>
        <p:spPr>
          <a:xfrm flipV="1">
            <a:off x="10259822" y="2780039"/>
            <a:ext cx="195044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D39D25D5-938D-4149-B2EE-219C8B9EC553}"/>
              </a:ext>
            </a:extLst>
          </p:cNvPr>
          <p:cNvGrpSpPr/>
          <p:nvPr/>
        </p:nvGrpSpPr>
        <p:grpSpPr>
          <a:xfrm>
            <a:off x="10049049" y="2451949"/>
            <a:ext cx="214797" cy="670868"/>
            <a:chOff x="3435832" y="4478944"/>
            <a:chExt cx="214797" cy="670868"/>
          </a:xfrm>
        </p:grpSpPr>
        <p:sp>
          <p:nvSpPr>
            <p:cNvPr id="273" name="Rectangle: Rounded Corners 272">
              <a:extLst>
                <a:ext uri="{FF2B5EF4-FFF2-40B4-BE49-F238E27FC236}">
                  <a16:creationId xmlns:a16="http://schemas.microsoft.com/office/drawing/2014/main" id="{41DC7822-159D-48D2-A201-949CEE2E6828}"/>
                </a:ext>
              </a:extLst>
            </p:cNvPr>
            <p:cNvSpPr/>
            <p:nvPr/>
          </p:nvSpPr>
          <p:spPr>
            <a:xfrm>
              <a:off x="3435832" y="4478944"/>
              <a:ext cx="214797" cy="67086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A7C91A50-B078-4170-923F-9A18C1D6CFC6}"/>
                </a:ext>
              </a:extLst>
            </p:cNvPr>
            <p:cNvSpPr/>
            <p:nvPr/>
          </p:nvSpPr>
          <p:spPr>
            <a:xfrm>
              <a:off x="3494905" y="455183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7FC39931-9C0E-4B5E-B572-4F9E20F6BA2C}"/>
                </a:ext>
              </a:extLst>
            </p:cNvPr>
            <p:cNvSpPr/>
            <p:nvPr/>
          </p:nvSpPr>
          <p:spPr>
            <a:xfrm>
              <a:off x="3494905" y="4694647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5F5B1A97-2E7F-4469-AB09-0E780369AACF}"/>
                </a:ext>
              </a:extLst>
            </p:cNvPr>
            <p:cNvSpPr/>
            <p:nvPr/>
          </p:nvSpPr>
          <p:spPr>
            <a:xfrm>
              <a:off x="3494905" y="483745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A615DD8C-4463-4681-BB3C-189A0E905207}"/>
                </a:ext>
              </a:extLst>
            </p:cNvPr>
            <p:cNvSpPr/>
            <p:nvPr/>
          </p:nvSpPr>
          <p:spPr>
            <a:xfrm>
              <a:off x="3494905" y="4980269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914852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3B6FB-748A-4A70-AAAD-C56751424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C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7FEB63-EAC1-4A97-A6BC-0E31770FDBD0}"/>
              </a:ext>
            </a:extLst>
          </p:cNvPr>
          <p:cNvCxnSpPr>
            <a:cxnSpLocks/>
          </p:cNvCxnSpPr>
          <p:nvPr/>
        </p:nvCxnSpPr>
        <p:spPr>
          <a:xfrm>
            <a:off x="6194755" y="1695386"/>
            <a:ext cx="0" cy="362257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4C5B99-87E3-4B65-AE33-0BF46835CCCD}"/>
              </a:ext>
            </a:extLst>
          </p:cNvPr>
          <p:cNvSpPr txBox="1"/>
          <p:nvPr/>
        </p:nvSpPr>
        <p:spPr>
          <a:xfrm>
            <a:off x="3136892" y="1323705"/>
            <a:ext cx="290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Meta-Training </a:t>
            </a:r>
            <a:r>
              <a:rPr lang="en-US" b="1" dirty="0">
                <a:latin typeface="+mj-lt"/>
              </a:rPr>
              <a:t>Testing</a:t>
            </a:r>
            <a:endParaRPr lang="en-CA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12C271-F297-46E3-B26C-B9A843EBD83F}"/>
              </a:ext>
            </a:extLst>
          </p:cNvPr>
          <p:cNvSpPr txBox="1"/>
          <p:nvPr/>
        </p:nvSpPr>
        <p:spPr>
          <a:xfrm>
            <a:off x="6702537" y="1329972"/>
            <a:ext cx="2251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Meta-Testing </a:t>
            </a:r>
            <a:r>
              <a:rPr lang="en-US" b="1" dirty="0">
                <a:latin typeface="+mj-lt"/>
              </a:rPr>
              <a:t>Testing</a:t>
            </a:r>
            <a:endParaRPr lang="en-CA" b="1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368D37-4BE9-4956-A291-09AD099CBC85}"/>
              </a:ext>
            </a:extLst>
          </p:cNvPr>
          <p:cNvSpPr txBox="1"/>
          <p:nvPr/>
        </p:nvSpPr>
        <p:spPr>
          <a:xfrm>
            <a:off x="416840" y="2279936"/>
            <a:ext cx="2907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ANML </a:t>
            </a:r>
            <a:r>
              <a:rPr lang="en-US" dirty="0"/>
              <a:t>(paper)</a:t>
            </a:r>
            <a:endParaRPr lang="en-CA" sz="2400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74AAA5-387A-44DB-8EA7-E35F847826AC}"/>
                  </a:ext>
                </a:extLst>
              </p:cNvPr>
              <p:cNvSpPr txBox="1"/>
              <p:nvPr/>
            </p:nvSpPr>
            <p:spPr>
              <a:xfrm>
                <a:off x="7209922" y="2156826"/>
                <a:ext cx="1855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63%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74AAA5-387A-44DB-8EA7-E35F84782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922" y="2156826"/>
                <a:ext cx="1855615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C91E125-DE39-4505-8955-1216CBECBCD8}"/>
              </a:ext>
            </a:extLst>
          </p:cNvPr>
          <p:cNvSpPr txBox="1"/>
          <p:nvPr/>
        </p:nvSpPr>
        <p:spPr>
          <a:xfrm>
            <a:off x="416840" y="3097667"/>
            <a:ext cx="2907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ANML_k8</a:t>
            </a:r>
            <a:endParaRPr lang="en-CA" sz="2400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1917AA-03DE-41E4-B5C0-C13296E5C765}"/>
                  </a:ext>
                </a:extLst>
              </p:cNvPr>
              <p:cNvSpPr txBox="1"/>
              <p:nvPr/>
            </p:nvSpPr>
            <p:spPr>
              <a:xfrm>
                <a:off x="7209922" y="2974557"/>
                <a:ext cx="1855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30%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41917AA-03DE-41E4-B5C0-C13296E5C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922" y="2974557"/>
                <a:ext cx="1855615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25E3C339-ECEE-4243-9513-EF7C4AAA66DB}"/>
              </a:ext>
            </a:extLst>
          </p:cNvPr>
          <p:cNvSpPr txBox="1"/>
          <p:nvPr/>
        </p:nvSpPr>
        <p:spPr>
          <a:xfrm>
            <a:off x="416840" y="3885567"/>
            <a:ext cx="2907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ANML_k8 (window)</a:t>
            </a:r>
            <a:endParaRPr lang="en-CA" sz="2400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42CDC-E034-4BB5-91A5-206BD7F30738}"/>
                  </a:ext>
                </a:extLst>
              </p:cNvPr>
              <p:cNvSpPr txBox="1"/>
              <p:nvPr/>
            </p:nvSpPr>
            <p:spPr>
              <a:xfrm>
                <a:off x="7506444" y="3748242"/>
                <a:ext cx="388319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30% </m:t>
                    </m:r>
                  </m:oMath>
                </a14:m>
                <a:r>
                  <a:rPr lang="en-US" sz="3200" b="0" i="0" dirty="0">
                    <a:latin typeface="+mj-lt"/>
                  </a:rPr>
                  <a:t> also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8742CDC-E034-4BB5-91A5-206BD7F30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444" y="3748242"/>
                <a:ext cx="3883193" cy="584775"/>
              </a:xfrm>
              <a:prstGeom prst="rect">
                <a:avLst/>
              </a:prstGeom>
              <a:blipFill>
                <a:blip r:embed="rId4"/>
                <a:stretch>
                  <a:fillRect t="-12500" b="-3437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D72A3690-8124-490F-9344-96396B095F40}"/>
              </a:ext>
            </a:extLst>
          </p:cNvPr>
          <p:cNvSpPr txBox="1"/>
          <p:nvPr/>
        </p:nvSpPr>
        <p:spPr>
          <a:xfrm>
            <a:off x="416840" y="4703298"/>
            <a:ext cx="2907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ANML (CL)</a:t>
            </a:r>
            <a:endParaRPr lang="en-CA" sz="2400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4D8AA4-04D2-462E-B33F-A2554D759251}"/>
                  </a:ext>
                </a:extLst>
              </p:cNvPr>
              <p:cNvSpPr txBox="1"/>
              <p:nvPr/>
            </p:nvSpPr>
            <p:spPr>
              <a:xfrm>
                <a:off x="7209922" y="4580188"/>
                <a:ext cx="1855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8%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4D8AA4-04D2-462E-B33F-A2554D759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922" y="4580188"/>
                <a:ext cx="185561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4E852B-E94D-4A96-B99F-F39B4349C646}"/>
                  </a:ext>
                </a:extLst>
              </p:cNvPr>
              <p:cNvSpPr txBox="1"/>
              <p:nvPr/>
            </p:nvSpPr>
            <p:spPr>
              <a:xfrm>
                <a:off x="3759127" y="2156826"/>
                <a:ext cx="1855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C4E852B-E94D-4A96-B99F-F39B4349C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127" y="2156826"/>
                <a:ext cx="185561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5D9EC88-FB91-4DE8-B930-9822F5177B3A}"/>
                  </a:ext>
                </a:extLst>
              </p:cNvPr>
              <p:cNvSpPr txBox="1"/>
              <p:nvPr/>
            </p:nvSpPr>
            <p:spPr>
              <a:xfrm>
                <a:off x="3759127" y="2974557"/>
                <a:ext cx="1855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98%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5D9EC88-FB91-4DE8-B930-9822F5177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127" y="2974557"/>
                <a:ext cx="1855615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9709C1-B02C-4457-9DA8-B50AFC0AD6E3}"/>
                  </a:ext>
                </a:extLst>
              </p:cNvPr>
              <p:cNvSpPr txBox="1"/>
              <p:nvPr/>
            </p:nvSpPr>
            <p:spPr>
              <a:xfrm>
                <a:off x="4055649" y="3748242"/>
                <a:ext cx="388319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96%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E9709C1-B02C-4457-9DA8-B50AFC0AD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649" y="3748242"/>
                <a:ext cx="388319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19D3B1-1742-4B64-8EB9-38DB74D49FBE}"/>
                  </a:ext>
                </a:extLst>
              </p:cNvPr>
              <p:cNvSpPr txBox="1"/>
              <p:nvPr/>
            </p:nvSpPr>
            <p:spPr>
              <a:xfrm>
                <a:off x="3759127" y="4580188"/>
                <a:ext cx="1855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78%</m:t>
                      </m:r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19D3B1-1742-4B64-8EB9-38DB74D49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9127" y="4580188"/>
                <a:ext cx="185561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5102C873-6E3F-49CA-97B9-9DDE5415DC02}"/>
              </a:ext>
            </a:extLst>
          </p:cNvPr>
          <p:cNvGrpSpPr/>
          <p:nvPr/>
        </p:nvGrpSpPr>
        <p:grpSpPr>
          <a:xfrm>
            <a:off x="8584243" y="240139"/>
            <a:ext cx="3277140" cy="2167131"/>
            <a:chOff x="6936212" y="4344422"/>
            <a:chExt cx="3277140" cy="2167131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3E88037-DF6A-47F6-BF41-4FFE7551CBFA}"/>
                </a:ext>
              </a:extLst>
            </p:cNvPr>
            <p:cNvCxnSpPr>
              <a:cxnSpLocks/>
            </p:cNvCxnSpPr>
            <p:nvPr/>
          </p:nvCxnSpPr>
          <p:spPr>
            <a:xfrm>
              <a:off x="8621309" y="5579378"/>
              <a:ext cx="22768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4A288CD-CE07-4960-9CC0-E1A2BAED6E85}"/>
                </a:ext>
              </a:extLst>
            </p:cNvPr>
            <p:cNvCxnSpPr>
              <a:cxnSpLocks/>
            </p:cNvCxnSpPr>
            <p:nvPr/>
          </p:nvCxnSpPr>
          <p:spPr>
            <a:xfrm>
              <a:off x="8155845" y="5579378"/>
              <a:ext cx="22768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E9B0046-16C9-4123-AAE0-06A959F412BA}"/>
                </a:ext>
              </a:extLst>
            </p:cNvPr>
            <p:cNvCxnSpPr>
              <a:cxnSpLocks/>
            </p:cNvCxnSpPr>
            <p:nvPr/>
          </p:nvCxnSpPr>
          <p:spPr>
            <a:xfrm>
              <a:off x="8621309" y="4606792"/>
              <a:ext cx="22768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7111CFB-0E06-4572-9DD5-4FC31534D4AA}"/>
                </a:ext>
              </a:extLst>
            </p:cNvPr>
            <p:cNvCxnSpPr>
              <a:cxnSpLocks/>
            </p:cNvCxnSpPr>
            <p:nvPr/>
          </p:nvCxnSpPr>
          <p:spPr>
            <a:xfrm>
              <a:off x="8155845" y="4606792"/>
              <a:ext cx="22768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D3DF83B-7A2D-4CFC-AEB9-CFA330D9C4EF}"/>
                </a:ext>
              </a:extLst>
            </p:cNvPr>
            <p:cNvGrpSpPr/>
            <p:nvPr/>
          </p:nvGrpSpPr>
          <p:grpSpPr>
            <a:xfrm>
              <a:off x="9235584" y="4973175"/>
              <a:ext cx="74930" cy="1228509"/>
              <a:chOff x="8201923" y="2905081"/>
              <a:chExt cx="214797" cy="3521677"/>
            </a:xfrm>
          </p:grpSpPr>
          <p:sp>
            <p:nvSpPr>
              <p:cNvPr id="231" name="Rectangle: Rounded Corners 230">
                <a:extLst>
                  <a:ext uri="{FF2B5EF4-FFF2-40B4-BE49-F238E27FC236}">
                    <a16:creationId xmlns:a16="http://schemas.microsoft.com/office/drawing/2014/main" id="{14E56564-0293-4C5B-86A5-33D913CB548E}"/>
                  </a:ext>
                </a:extLst>
              </p:cNvPr>
              <p:cNvSpPr/>
              <p:nvPr/>
            </p:nvSpPr>
            <p:spPr>
              <a:xfrm>
                <a:off x="8201923" y="2905081"/>
                <a:ext cx="214797" cy="352167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5A4A1F77-8587-4019-9201-DE74E8115903}"/>
                  </a:ext>
                </a:extLst>
              </p:cNvPr>
              <p:cNvSpPr/>
              <p:nvPr/>
            </p:nvSpPr>
            <p:spPr>
              <a:xfrm>
                <a:off x="8261242" y="5832273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F303F0D0-EF92-4699-86F8-5C6235BB3E08}"/>
                  </a:ext>
                </a:extLst>
              </p:cNvPr>
              <p:cNvSpPr/>
              <p:nvPr/>
            </p:nvSpPr>
            <p:spPr>
              <a:xfrm>
                <a:off x="8261242" y="5975084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F552FE82-BEB0-4182-9A70-F34117C62629}"/>
                  </a:ext>
                </a:extLst>
              </p:cNvPr>
              <p:cNvSpPr/>
              <p:nvPr/>
            </p:nvSpPr>
            <p:spPr>
              <a:xfrm>
                <a:off x="8261242" y="6117895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C69E2741-1CB3-4132-B658-2DDDDEDC9207}"/>
                  </a:ext>
                </a:extLst>
              </p:cNvPr>
              <p:cNvSpPr/>
              <p:nvPr/>
            </p:nvSpPr>
            <p:spPr>
              <a:xfrm>
                <a:off x="8261242" y="6260706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35888FDF-C983-41EE-AF75-3D465CC0CCF5}"/>
                  </a:ext>
                </a:extLst>
              </p:cNvPr>
              <p:cNvSpPr/>
              <p:nvPr/>
            </p:nvSpPr>
            <p:spPr>
              <a:xfrm>
                <a:off x="8261242" y="5261029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E98DAB8E-4157-4A43-83A0-4DF1E05904ED}"/>
                  </a:ext>
                </a:extLst>
              </p:cNvPr>
              <p:cNvSpPr/>
              <p:nvPr/>
            </p:nvSpPr>
            <p:spPr>
              <a:xfrm>
                <a:off x="8261242" y="5403840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E709E223-F0DC-47B8-83E9-9423FF8D4256}"/>
                  </a:ext>
                </a:extLst>
              </p:cNvPr>
              <p:cNvSpPr/>
              <p:nvPr/>
            </p:nvSpPr>
            <p:spPr>
              <a:xfrm>
                <a:off x="8261242" y="5546651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7D7891DE-16AA-4E90-B83A-C3B72FC561A6}"/>
                  </a:ext>
                </a:extLst>
              </p:cNvPr>
              <p:cNvSpPr/>
              <p:nvPr/>
            </p:nvSpPr>
            <p:spPr>
              <a:xfrm>
                <a:off x="8261242" y="5689462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FCA7F24B-6BBE-4EBA-BFA3-2C1360F4977A}"/>
                  </a:ext>
                </a:extLst>
              </p:cNvPr>
              <p:cNvSpPr/>
              <p:nvPr/>
            </p:nvSpPr>
            <p:spPr>
              <a:xfrm>
                <a:off x="8261242" y="4692254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5ABBE456-929D-43DA-B262-F218392AAB3A}"/>
                  </a:ext>
                </a:extLst>
              </p:cNvPr>
              <p:cNvSpPr/>
              <p:nvPr/>
            </p:nvSpPr>
            <p:spPr>
              <a:xfrm>
                <a:off x="8261242" y="4835065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E4C38C5D-410C-4071-AAF0-9F9D2D18996E}"/>
                  </a:ext>
                </a:extLst>
              </p:cNvPr>
              <p:cNvSpPr/>
              <p:nvPr/>
            </p:nvSpPr>
            <p:spPr>
              <a:xfrm>
                <a:off x="8261242" y="4977876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8CF9DF4D-DD6B-4AC2-898B-21F85BBCEAE9}"/>
                  </a:ext>
                </a:extLst>
              </p:cNvPr>
              <p:cNvSpPr/>
              <p:nvPr/>
            </p:nvSpPr>
            <p:spPr>
              <a:xfrm>
                <a:off x="8261242" y="5120687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863A4F8C-45F7-479D-BCB5-D982605C8FD7}"/>
                  </a:ext>
                </a:extLst>
              </p:cNvPr>
              <p:cNvSpPr/>
              <p:nvPr/>
            </p:nvSpPr>
            <p:spPr>
              <a:xfrm>
                <a:off x="8261242" y="4117974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E6D67073-CA7C-4CA5-BB1F-8C236B60EE56}"/>
                  </a:ext>
                </a:extLst>
              </p:cNvPr>
              <p:cNvSpPr/>
              <p:nvPr/>
            </p:nvSpPr>
            <p:spPr>
              <a:xfrm>
                <a:off x="8261242" y="4260785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7A7E4C7B-65FD-4CF6-8000-337444C22360}"/>
                  </a:ext>
                </a:extLst>
              </p:cNvPr>
              <p:cNvSpPr/>
              <p:nvPr/>
            </p:nvSpPr>
            <p:spPr>
              <a:xfrm>
                <a:off x="8261242" y="4403596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3CA81BED-3B02-4048-9CED-D6F387D6EDB8}"/>
                  </a:ext>
                </a:extLst>
              </p:cNvPr>
              <p:cNvSpPr/>
              <p:nvPr/>
            </p:nvSpPr>
            <p:spPr>
              <a:xfrm>
                <a:off x="8261242" y="4546407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8BCCA584-A3CB-4F9E-BCFB-4B559281531B}"/>
                  </a:ext>
                </a:extLst>
              </p:cNvPr>
              <p:cNvSpPr/>
              <p:nvPr/>
            </p:nvSpPr>
            <p:spPr>
              <a:xfrm>
                <a:off x="8261242" y="3545258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803E517F-6262-4F94-A60C-1C3CDAD9D222}"/>
                  </a:ext>
                </a:extLst>
              </p:cNvPr>
              <p:cNvSpPr/>
              <p:nvPr/>
            </p:nvSpPr>
            <p:spPr>
              <a:xfrm>
                <a:off x="8261242" y="3688069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8EC30291-DD03-4172-A451-0D129CC88EB0}"/>
                  </a:ext>
                </a:extLst>
              </p:cNvPr>
              <p:cNvSpPr/>
              <p:nvPr/>
            </p:nvSpPr>
            <p:spPr>
              <a:xfrm>
                <a:off x="8261242" y="3830880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2D4DAC1A-E1DD-4FA8-8230-F38D3E72EB3B}"/>
                  </a:ext>
                </a:extLst>
              </p:cNvPr>
              <p:cNvSpPr/>
              <p:nvPr/>
            </p:nvSpPr>
            <p:spPr>
              <a:xfrm>
                <a:off x="8261242" y="3973691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BAA74265-3C88-450A-A4CC-E91351D4E637}"/>
                  </a:ext>
                </a:extLst>
              </p:cNvPr>
              <p:cNvSpPr/>
              <p:nvPr/>
            </p:nvSpPr>
            <p:spPr>
              <a:xfrm>
                <a:off x="8261242" y="2971069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C6B330E2-B827-4745-A2A8-6724F60B5C5F}"/>
                  </a:ext>
                </a:extLst>
              </p:cNvPr>
              <p:cNvSpPr/>
              <p:nvPr/>
            </p:nvSpPr>
            <p:spPr>
              <a:xfrm>
                <a:off x="8261242" y="3113880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B7F850BB-1F7A-4801-8F11-272728A8E792}"/>
                  </a:ext>
                </a:extLst>
              </p:cNvPr>
              <p:cNvSpPr/>
              <p:nvPr/>
            </p:nvSpPr>
            <p:spPr>
              <a:xfrm>
                <a:off x="8261242" y="3256691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92CAEF66-7B18-47B4-8868-B1A45B153A40}"/>
                  </a:ext>
                </a:extLst>
              </p:cNvPr>
              <p:cNvSpPr/>
              <p:nvPr/>
            </p:nvSpPr>
            <p:spPr>
              <a:xfrm>
                <a:off x="8261242" y="3399502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5AA1D84-0883-4149-A296-65B6A1AF2835}"/>
                </a:ext>
              </a:extLst>
            </p:cNvPr>
            <p:cNvGrpSpPr/>
            <p:nvPr/>
          </p:nvGrpSpPr>
          <p:grpSpPr>
            <a:xfrm>
              <a:off x="9447996" y="4973175"/>
              <a:ext cx="74930" cy="1228509"/>
              <a:chOff x="8022066" y="2306893"/>
              <a:chExt cx="214797" cy="3521677"/>
            </a:xfrm>
          </p:grpSpPr>
          <p:sp>
            <p:nvSpPr>
              <p:cNvPr id="206" name="Rectangle: Rounded Corners 205">
                <a:extLst>
                  <a:ext uri="{FF2B5EF4-FFF2-40B4-BE49-F238E27FC236}">
                    <a16:creationId xmlns:a16="http://schemas.microsoft.com/office/drawing/2014/main" id="{815E65F5-B3D2-41DB-A53C-46AA6AAF52C8}"/>
                  </a:ext>
                </a:extLst>
              </p:cNvPr>
              <p:cNvSpPr/>
              <p:nvPr/>
            </p:nvSpPr>
            <p:spPr>
              <a:xfrm>
                <a:off x="8022066" y="2306893"/>
                <a:ext cx="214797" cy="352167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AB57976C-8947-4EAD-829D-98D93454E428}"/>
                  </a:ext>
                </a:extLst>
              </p:cNvPr>
              <p:cNvSpPr/>
              <p:nvPr/>
            </p:nvSpPr>
            <p:spPr>
              <a:xfrm>
                <a:off x="8081385" y="5234085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9E518CDB-594B-46A1-978D-CF1ECB75EF0C}"/>
                  </a:ext>
                </a:extLst>
              </p:cNvPr>
              <p:cNvSpPr/>
              <p:nvPr/>
            </p:nvSpPr>
            <p:spPr>
              <a:xfrm>
                <a:off x="8081385" y="5376896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20C45CEF-0837-4D28-82B1-3C73768C2ADB}"/>
                  </a:ext>
                </a:extLst>
              </p:cNvPr>
              <p:cNvSpPr/>
              <p:nvPr/>
            </p:nvSpPr>
            <p:spPr>
              <a:xfrm>
                <a:off x="8081385" y="551970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48AC5679-8F90-4C8B-8D25-285D8B4FDF9E}"/>
                  </a:ext>
                </a:extLst>
              </p:cNvPr>
              <p:cNvSpPr/>
              <p:nvPr/>
            </p:nvSpPr>
            <p:spPr>
              <a:xfrm>
                <a:off x="8081385" y="566251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D1D586B4-19E9-41E5-8EE1-CFCD272D94A5}"/>
                  </a:ext>
                </a:extLst>
              </p:cNvPr>
              <p:cNvSpPr/>
              <p:nvPr/>
            </p:nvSpPr>
            <p:spPr>
              <a:xfrm>
                <a:off x="8081385" y="466284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82E78EA8-FBD0-4538-BF7D-ACB624D2002C}"/>
                  </a:ext>
                </a:extLst>
              </p:cNvPr>
              <p:cNvSpPr/>
              <p:nvPr/>
            </p:nvSpPr>
            <p:spPr>
              <a:xfrm>
                <a:off x="8081385" y="4805652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3AF6A46B-D90A-4309-9F89-D093759B39D7}"/>
                  </a:ext>
                </a:extLst>
              </p:cNvPr>
              <p:cNvSpPr/>
              <p:nvPr/>
            </p:nvSpPr>
            <p:spPr>
              <a:xfrm>
                <a:off x="8081385" y="494846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CDD50F27-46A7-4287-A436-19660D9B1887}"/>
                  </a:ext>
                </a:extLst>
              </p:cNvPr>
              <p:cNvSpPr/>
              <p:nvPr/>
            </p:nvSpPr>
            <p:spPr>
              <a:xfrm>
                <a:off x="8081385" y="5091274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AB2A9E38-06BE-4486-B2A6-DD64655A0496}"/>
                  </a:ext>
                </a:extLst>
              </p:cNvPr>
              <p:cNvSpPr/>
              <p:nvPr/>
            </p:nvSpPr>
            <p:spPr>
              <a:xfrm>
                <a:off x="8081385" y="409406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A6CAD14B-792E-4249-9DEA-22B98996028A}"/>
                  </a:ext>
                </a:extLst>
              </p:cNvPr>
              <p:cNvSpPr/>
              <p:nvPr/>
            </p:nvSpPr>
            <p:spPr>
              <a:xfrm>
                <a:off x="8081385" y="423687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C1BCE4E7-C6C7-4A43-9181-0C8DEB2CEA73}"/>
                  </a:ext>
                </a:extLst>
              </p:cNvPr>
              <p:cNvSpPr/>
              <p:nvPr/>
            </p:nvSpPr>
            <p:spPr>
              <a:xfrm>
                <a:off x="8081385" y="437968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F7D2B41B-82BA-412D-9BE7-EFF4EB91A13D}"/>
                  </a:ext>
                </a:extLst>
              </p:cNvPr>
              <p:cNvSpPr/>
              <p:nvPr/>
            </p:nvSpPr>
            <p:spPr>
              <a:xfrm>
                <a:off x="8081385" y="452249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5B64B49A-1B9A-4ED6-9B8E-6524361D1511}"/>
                  </a:ext>
                </a:extLst>
              </p:cNvPr>
              <p:cNvSpPr/>
              <p:nvPr/>
            </p:nvSpPr>
            <p:spPr>
              <a:xfrm>
                <a:off x="8081385" y="3519786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1573180D-2DED-4A8A-8736-5FD654FCCA42}"/>
                  </a:ext>
                </a:extLst>
              </p:cNvPr>
              <p:cNvSpPr/>
              <p:nvPr/>
            </p:nvSpPr>
            <p:spPr>
              <a:xfrm>
                <a:off x="8081385" y="366259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57C4B659-EA8D-4387-9A08-E50720D856CE}"/>
                  </a:ext>
                </a:extLst>
              </p:cNvPr>
              <p:cNvSpPr/>
              <p:nvPr/>
            </p:nvSpPr>
            <p:spPr>
              <a:xfrm>
                <a:off x="8081385" y="380540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5FD7F388-38A6-4FE2-8C99-32CFE11F4AB2}"/>
                  </a:ext>
                </a:extLst>
              </p:cNvPr>
              <p:cNvSpPr/>
              <p:nvPr/>
            </p:nvSpPr>
            <p:spPr>
              <a:xfrm>
                <a:off x="8081385" y="3948219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B5CC0FCE-C901-41AE-AC3C-91A6ACCE1F1C}"/>
                  </a:ext>
                </a:extLst>
              </p:cNvPr>
              <p:cNvSpPr/>
              <p:nvPr/>
            </p:nvSpPr>
            <p:spPr>
              <a:xfrm>
                <a:off x="8081385" y="294707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AC9D304C-EACF-4A40-AA0D-EF5E07A1A67A}"/>
                  </a:ext>
                </a:extLst>
              </p:cNvPr>
              <p:cNvSpPr/>
              <p:nvPr/>
            </p:nvSpPr>
            <p:spPr>
              <a:xfrm>
                <a:off x="8081385" y="3089881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8DE1AC0F-F512-450E-A053-162B91CAB651}"/>
                  </a:ext>
                </a:extLst>
              </p:cNvPr>
              <p:cNvSpPr/>
              <p:nvPr/>
            </p:nvSpPr>
            <p:spPr>
              <a:xfrm>
                <a:off x="8081385" y="323269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2834CA6F-27FE-47C3-8D73-7FCE330513DE}"/>
                  </a:ext>
                </a:extLst>
              </p:cNvPr>
              <p:cNvSpPr/>
              <p:nvPr/>
            </p:nvSpPr>
            <p:spPr>
              <a:xfrm>
                <a:off x="8081385" y="3375503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C0B60AA8-E758-4B67-AB7A-5C38DC867E20}"/>
                  </a:ext>
                </a:extLst>
              </p:cNvPr>
              <p:cNvSpPr/>
              <p:nvPr/>
            </p:nvSpPr>
            <p:spPr>
              <a:xfrm>
                <a:off x="8081385" y="237288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F5C9DDA6-9679-4A8E-AAC8-BF6BB72B1E88}"/>
                  </a:ext>
                </a:extLst>
              </p:cNvPr>
              <p:cNvSpPr/>
              <p:nvPr/>
            </p:nvSpPr>
            <p:spPr>
              <a:xfrm>
                <a:off x="8081385" y="2515692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36973B4B-9A8B-43F8-BBEA-D489DA82B18A}"/>
                  </a:ext>
                </a:extLst>
              </p:cNvPr>
              <p:cNvSpPr/>
              <p:nvPr/>
            </p:nvSpPr>
            <p:spPr>
              <a:xfrm>
                <a:off x="8081385" y="2658503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4D0473BD-A62C-48B9-9CAF-B94BFEAFCF75}"/>
                  </a:ext>
                </a:extLst>
              </p:cNvPr>
              <p:cNvSpPr/>
              <p:nvPr/>
            </p:nvSpPr>
            <p:spPr>
              <a:xfrm>
                <a:off x="8081385" y="2801314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96CA6BF-C8E5-4C1B-B267-10B0F85F291C}"/>
                </a:ext>
              </a:extLst>
            </p:cNvPr>
            <p:cNvGrpSpPr/>
            <p:nvPr/>
          </p:nvGrpSpPr>
          <p:grpSpPr>
            <a:xfrm>
              <a:off x="7604100" y="5354380"/>
              <a:ext cx="618231" cy="466099"/>
              <a:chOff x="2640331" y="3139440"/>
              <a:chExt cx="2322443" cy="1750944"/>
            </a:xfrm>
          </p:grpSpPr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9FDE11A0-D676-4CA8-886F-397FBFC5FC3D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B5492310-64D5-4231-82A0-94F018DD1A0D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CF36BBC9-91F4-44B0-BFD1-456A56835CAC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6F93EFA-84B7-43D6-B67C-39FC016075F0}"/>
                </a:ext>
              </a:extLst>
            </p:cNvPr>
            <p:cNvGrpSpPr/>
            <p:nvPr/>
          </p:nvGrpSpPr>
          <p:grpSpPr>
            <a:xfrm>
              <a:off x="8383531" y="5460762"/>
              <a:ext cx="304265" cy="253334"/>
              <a:chOff x="2640331" y="3139440"/>
              <a:chExt cx="2322443" cy="1750944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5BAF9D4F-E926-4ED5-A00C-5078838FDD1E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5C380247-24E4-47E3-88DA-F671053F06AF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7F0FD80B-EF5E-4116-89B8-DCACA40CB1BE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0E4086A-6AE7-4F2A-9854-AF857E1AE0A1}"/>
                </a:ext>
              </a:extLst>
            </p:cNvPr>
            <p:cNvGrpSpPr/>
            <p:nvPr/>
          </p:nvGrpSpPr>
          <p:grpSpPr>
            <a:xfrm>
              <a:off x="8848995" y="5503182"/>
              <a:ext cx="173168" cy="168495"/>
              <a:chOff x="2640331" y="3139440"/>
              <a:chExt cx="2322443" cy="1750944"/>
            </a:xfrm>
          </p:grpSpPr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4F38D5B-FB8D-442D-A62D-119129F01A4A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6E0384CD-7EE1-4C6A-91E3-274DB706AEC9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F47BF60C-D2FA-4708-AFDB-326D24B3DD82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CE7F40D-33B0-4C5F-94C7-B3F8054B892C}"/>
                </a:ext>
              </a:extLst>
            </p:cNvPr>
            <p:cNvGrpSpPr/>
            <p:nvPr/>
          </p:nvGrpSpPr>
          <p:grpSpPr>
            <a:xfrm>
              <a:off x="7604100" y="4344422"/>
              <a:ext cx="618231" cy="466099"/>
              <a:chOff x="2640331" y="3139440"/>
              <a:chExt cx="2322443" cy="1750944"/>
            </a:xfrm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0F9A6729-70BB-478C-A521-29920DCB3D57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9CCE43D4-3E82-4110-964F-F8BBB351F7C8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0C119416-C743-4B9E-BA7F-9FC8109E6100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F24DF7D5-D5F6-40D1-A58C-54AE39347A01}"/>
                </a:ext>
              </a:extLst>
            </p:cNvPr>
            <p:cNvGrpSpPr/>
            <p:nvPr/>
          </p:nvGrpSpPr>
          <p:grpSpPr>
            <a:xfrm>
              <a:off x="8383531" y="4461583"/>
              <a:ext cx="304265" cy="253334"/>
              <a:chOff x="2640331" y="3139440"/>
              <a:chExt cx="2322443" cy="1750944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2E85E64D-8161-48A4-80D7-44B78293E5F8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7A69F660-3D65-4EF0-B694-8540A65BEFBF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99A666CC-B260-49E9-B9A4-FF1E2ADA04C4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7D9317F-8C80-441A-84FE-EB549CAE2119}"/>
                </a:ext>
              </a:extLst>
            </p:cNvPr>
            <p:cNvGrpSpPr/>
            <p:nvPr/>
          </p:nvGrpSpPr>
          <p:grpSpPr>
            <a:xfrm>
              <a:off x="8848995" y="4507879"/>
              <a:ext cx="173168" cy="168495"/>
              <a:chOff x="2640331" y="3139440"/>
              <a:chExt cx="2322443" cy="1750944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91FEF773-1748-4642-8278-3E1D85560BAC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1C3AF30F-FB35-4504-ADEC-B8BF07FE2697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F5D2A4A0-C496-4FF0-92A6-51791CBB5409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44B7948-129E-45A4-B1C4-05E4E14E21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348" t="63273" r="86741" b="17105"/>
            <a:stretch/>
          </p:blipFill>
          <p:spPr>
            <a:xfrm>
              <a:off x="6936212" y="4927890"/>
              <a:ext cx="275915" cy="2715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2FE5CD0-90A7-4C74-82EA-7AF37EA3C6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19262" y="4996195"/>
              <a:ext cx="216322" cy="4666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C9774EC-196A-47CE-B5EB-10F5A955D717}"/>
                </a:ext>
              </a:extLst>
            </p:cNvPr>
            <p:cNvCxnSpPr/>
            <p:nvPr/>
          </p:nvCxnSpPr>
          <p:spPr>
            <a:xfrm>
              <a:off x="9026707" y="5699630"/>
              <a:ext cx="201431" cy="4897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D2FABD0F-A7D4-481A-A913-1F55D4144BD0}"/>
                </a:ext>
              </a:extLst>
            </p:cNvPr>
            <p:cNvCxnSpPr>
              <a:stCxn id="190" idx="3"/>
              <a:endCxn id="206" idx="0"/>
            </p:cNvCxnSpPr>
            <p:nvPr/>
          </p:nvCxnSpPr>
          <p:spPr>
            <a:xfrm>
              <a:off x="9022163" y="4606792"/>
              <a:ext cx="463298" cy="366383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onnector: Curved 42">
              <a:extLst>
                <a:ext uri="{FF2B5EF4-FFF2-40B4-BE49-F238E27FC236}">
                  <a16:creationId xmlns:a16="http://schemas.microsoft.com/office/drawing/2014/main" id="{CE31DCED-85E7-4D62-9E08-0FED22014C3D}"/>
                </a:ext>
              </a:extLst>
            </p:cNvPr>
            <p:cNvCxnSpPr>
              <a:stCxn id="39" idx="3"/>
              <a:endCxn id="194" idx="1"/>
            </p:cNvCxnSpPr>
            <p:nvPr/>
          </p:nvCxnSpPr>
          <p:spPr>
            <a:xfrm flipV="1">
              <a:off x="7212127" y="4536903"/>
              <a:ext cx="391973" cy="526764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ctor: Curved 43">
              <a:extLst>
                <a:ext uri="{FF2B5EF4-FFF2-40B4-BE49-F238E27FC236}">
                  <a16:creationId xmlns:a16="http://schemas.microsoft.com/office/drawing/2014/main" id="{30B45F88-7C87-4C06-9746-C08D7916621F}"/>
                </a:ext>
              </a:extLst>
            </p:cNvPr>
            <p:cNvCxnSpPr>
              <a:stCxn id="39" idx="3"/>
              <a:endCxn id="203" idx="1"/>
            </p:cNvCxnSpPr>
            <p:nvPr/>
          </p:nvCxnSpPr>
          <p:spPr>
            <a:xfrm>
              <a:off x="7212127" y="5063667"/>
              <a:ext cx="391973" cy="483194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ACCA6975-D7D4-432F-AD4A-4F715FD3E4E0}"/>
                </a:ext>
              </a:extLst>
            </p:cNvPr>
            <p:cNvCxnSpPr>
              <a:cxnSpLocks/>
              <a:stCxn id="231" idx="3"/>
              <a:endCxn id="206" idx="1"/>
            </p:cNvCxnSpPr>
            <p:nvPr/>
          </p:nvCxnSpPr>
          <p:spPr>
            <a:xfrm>
              <a:off x="9310514" y="5587430"/>
              <a:ext cx="13748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60CCF6F-991C-4DCB-9752-71E1D2B243D6}"/>
                </a:ext>
              </a:extLst>
            </p:cNvPr>
            <p:cNvCxnSpPr>
              <a:cxnSpLocks/>
            </p:cNvCxnSpPr>
            <p:nvPr/>
          </p:nvCxnSpPr>
          <p:spPr>
            <a:xfrm>
              <a:off x="9522926" y="5587430"/>
              <a:ext cx="13748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8076C36B-014F-410F-95B6-0D05DD40BA0C}"/>
                </a:ext>
              </a:extLst>
            </p:cNvPr>
            <p:cNvSpPr/>
            <p:nvPr/>
          </p:nvSpPr>
          <p:spPr>
            <a:xfrm>
              <a:off x="10143618" y="5180101"/>
              <a:ext cx="69734" cy="69733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8A0B12B-5603-4011-99DB-EC33A6736A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70355" y="5212406"/>
              <a:ext cx="6804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124">
              <a:extLst>
                <a:ext uri="{FF2B5EF4-FFF2-40B4-BE49-F238E27FC236}">
                  <a16:creationId xmlns:a16="http://schemas.microsoft.com/office/drawing/2014/main" id="{84350801-D662-4E50-9378-489322108FD0}"/>
                </a:ext>
              </a:extLst>
            </p:cNvPr>
            <p:cNvCxnSpPr>
              <a:cxnSpLocks/>
              <a:stCxn id="205" idx="2"/>
            </p:cNvCxnSpPr>
            <p:nvPr/>
          </p:nvCxnSpPr>
          <p:spPr>
            <a:xfrm rot="16200000" flipH="1">
              <a:off x="7739282" y="6034981"/>
              <a:ext cx="590798" cy="161793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0664B9A-A204-4250-B53F-99D3824992A5}"/>
                </a:ext>
              </a:extLst>
            </p:cNvPr>
            <p:cNvGrpSpPr/>
            <p:nvPr/>
          </p:nvGrpSpPr>
          <p:grpSpPr>
            <a:xfrm>
              <a:off x="8116073" y="6314426"/>
              <a:ext cx="511036" cy="197127"/>
              <a:chOff x="3525604" y="879935"/>
              <a:chExt cx="2089026" cy="805822"/>
            </a:xfrm>
          </p:grpSpPr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2BC38ABE-1540-4EEC-9F35-133429D1F6DF}"/>
                  </a:ext>
                </a:extLst>
              </p:cNvPr>
              <p:cNvGrpSpPr/>
              <p:nvPr/>
            </p:nvGrpSpPr>
            <p:grpSpPr>
              <a:xfrm>
                <a:off x="3525604" y="879935"/>
                <a:ext cx="1093912" cy="805822"/>
                <a:chOff x="2640331" y="3139440"/>
                <a:chExt cx="2170043" cy="1598544"/>
              </a:xfrm>
            </p:grpSpPr>
            <p:sp>
              <p:nvSpPr>
                <p:cNvPr id="186" name="Rectangle 185">
                  <a:extLst>
                    <a:ext uri="{FF2B5EF4-FFF2-40B4-BE49-F238E27FC236}">
                      <a16:creationId xmlns:a16="http://schemas.microsoft.com/office/drawing/2014/main" id="{9AB04F5A-984C-4024-B129-4C0FCEBC7769}"/>
                    </a:ext>
                  </a:extLst>
                </p:cNvPr>
                <p:cNvSpPr/>
                <p:nvPr/>
              </p:nvSpPr>
              <p:spPr>
                <a:xfrm>
                  <a:off x="2640331" y="3139440"/>
                  <a:ext cx="2017643" cy="1446144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87" name="Rectangle 186">
                  <a:extLst>
                    <a:ext uri="{FF2B5EF4-FFF2-40B4-BE49-F238E27FC236}">
                      <a16:creationId xmlns:a16="http://schemas.microsoft.com/office/drawing/2014/main" id="{D715465C-0C73-465F-A619-F66ACD973EE3}"/>
                    </a:ext>
                  </a:extLst>
                </p:cNvPr>
                <p:cNvSpPr/>
                <p:nvPr/>
              </p:nvSpPr>
              <p:spPr>
                <a:xfrm>
                  <a:off x="2792731" y="3291840"/>
                  <a:ext cx="2017643" cy="1446144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05CE73AC-1B8E-40ED-ADB6-870C78C6011C}"/>
                  </a:ext>
                </a:extLst>
              </p:cNvPr>
              <p:cNvGrpSpPr/>
              <p:nvPr/>
            </p:nvGrpSpPr>
            <p:grpSpPr>
              <a:xfrm>
                <a:off x="4619516" y="985824"/>
                <a:ext cx="362862" cy="670868"/>
                <a:chOff x="4809830" y="947412"/>
                <a:chExt cx="362862" cy="670868"/>
              </a:xfrm>
            </p:grpSpPr>
            <p:sp>
              <p:nvSpPr>
                <p:cNvPr id="179" name="Rectangle: Rounded Corners 178">
                  <a:extLst>
                    <a:ext uri="{FF2B5EF4-FFF2-40B4-BE49-F238E27FC236}">
                      <a16:creationId xmlns:a16="http://schemas.microsoft.com/office/drawing/2014/main" id="{E3817DA8-3353-4CD8-9A57-E12AD51CEF2C}"/>
                    </a:ext>
                  </a:extLst>
                </p:cNvPr>
                <p:cNvSpPr/>
                <p:nvPr/>
              </p:nvSpPr>
              <p:spPr>
                <a:xfrm>
                  <a:off x="4883863" y="947412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807D2DE1-8FA9-4672-9175-341EA99F962C}"/>
                    </a:ext>
                  </a:extLst>
                </p:cNvPr>
                <p:cNvSpPr/>
                <p:nvPr/>
              </p:nvSpPr>
              <p:spPr>
                <a:xfrm>
                  <a:off x="4942936" y="1020304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73CBCE4A-2275-4F6E-A5AF-D5F827181341}"/>
                    </a:ext>
                  </a:extLst>
                </p:cNvPr>
                <p:cNvSpPr/>
                <p:nvPr/>
              </p:nvSpPr>
              <p:spPr>
                <a:xfrm>
                  <a:off x="4942936" y="1163115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4330BFC8-4BC3-41BA-9D7B-22DFD5D0373B}"/>
                    </a:ext>
                  </a:extLst>
                </p:cNvPr>
                <p:cNvSpPr/>
                <p:nvPr/>
              </p:nvSpPr>
              <p:spPr>
                <a:xfrm>
                  <a:off x="4942936" y="130592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9782CD70-461B-4FDD-BB8C-77561AF4EA2A}"/>
                    </a:ext>
                  </a:extLst>
                </p:cNvPr>
                <p:cNvSpPr/>
                <p:nvPr/>
              </p:nvSpPr>
              <p:spPr>
                <a:xfrm>
                  <a:off x="4942936" y="144873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CDA2C7E4-2C47-4407-8192-15757FF3563E}"/>
                    </a:ext>
                  </a:extLst>
                </p:cNvPr>
                <p:cNvCxnSpPr/>
                <p:nvPr/>
              </p:nvCxnSpPr>
              <p:spPr>
                <a:xfrm>
                  <a:off x="4809830" y="1275834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BA261D27-2124-4F22-81D5-09168E76D4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98660" y="1276475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2" name="Rectangle: Rounded Corners 171">
                <a:extLst>
                  <a:ext uri="{FF2B5EF4-FFF2-40B4-BE49-F238E27FC236}">
                    <a16:creationId xmlns:a16="http://schemas.microsoft.com/office/drawing/2014/main" id="{830FD724-0000-48EC-825E-FC8370857A00}"/>
                  </a:ext>
                </a:extLst>
              </p:cNvPr>
              <p:cNvSpPr/>
              <p:nvPr/>
            </p:nvSpPr>
            <p:spPr>
              <a:xfrm>
                <a:off x="4996108" y="98582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CFC63C55-9804-4E2B-9B4C-BA4C4ED341B1}"/>
                  </a:ext>
                </a:extLst>
              </p:cNvPr>
              <p:cNvSpPr/>
              <p:nvPr/>
            </p:nvSpPr>
            <p:spPr>
              <a:xfrm>
                <a:off x="5055181" y="105871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E5BB72AE-18D9-4CEF-966E-FE0B1BED61FD}"/>
                  </a:ext>
                </a:extLst>
              </p:cNvPr>
              <p:cNvSpPr/>
              <p:nvPr/>
            </p:nvSpPr>
            <p:spPr>
              <a:xfrm>
                <a:off x="5055181" y="120152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EACB2EC1-011C-45CD-9337-FCBB3C7AE07D}"/>
                  </a:ext>
                </a:extLst>
              </p:cNvPr>
              <p:cNvSpPr/>
              <p:nvPr/>
            </p:nvSpPr>
            <p:spPr>
              <a:xfrm>
                <a:off x="5055181" y="134433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7E33F61E-580D-4583-9271-F44B37AA8A88}"/>
                  </a:ext>
                </a:extLst>
              </p:cNvPr>
              <p:cNvSpPr/>
              <p:nvPr/>
            </p:nvSpPr>
            <p:spPr>
              <a:xfrm>
                <a:off x="5055181" y="148714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90A0D37A-3332-4426-8586-C85735E5BF97}"/>
                  </a:ext>
                </a:extLst>
              </p:cNvPr>
              <p:cNvCxnSpPr/>
              <p:nvPr/>
            </p:nvCxnSpPr>
            <p:spPr>
              <a:xfrm>
                <a:off x="4922075" y="1314246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27447229-AFC7-432C-88A3-96226A5AC1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0905" y="1314887"/>
                <a:ext cx="40372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ED649CB-4AEF-4C7A-8372-85DD7A750985}"/>
                </a:ext>
              </a:extLst>
            </p:cNvPr>
            <p:cNvGrpSpPr/>
            <p:nvPr/>
          </p:nvGrpSpPr>
          <p:grpSpPr>
            <a:xfrm>
              <a:off x="8628301" y="6314426"/>
              <a:ext cx="511036" cy="197127"/>
              <a:chOff x="3525604" y="879935"/>
              <a:chExt cx="2089026" cy="805822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00770B73-A4B0-4072-9699-C471E95D2044}"/>
                  </a:ext>
                </a:extLst>
              </p:cNvPr>
              <p:cNvGrpSpPr/>
              <p:nvPr/>
            </p:nvGrpSpPr>
            <p:grpSpPr>
              <a:xfrm>
                <a:off x="3525604" y="879935"/>
                <a:ext cx="1093912" cy="805822"/>
                <a:chOff x="2640331" y="3139440"/>
                <a:chExt cx="2170043" cy="1598544"/>
              </a:xfrm>
            </p:grpSpPr>
            <p:sp>
              <p:nvSpPr>
                <p:cNvPr id="168" name="Rectangle 167">
                  <a:extLst>
                    <a:ext uri="{FF2B5EF4-FFF2-40B4-BE49-F238E27FC236}">
                      <a16:creationId xmlns:a16="http://schemas.microsoft.com/office/drawing/2014/main" id="{76EBDF7E-4D34-4705-AD66-E176667DEDD4}"/>
                    </a:ext>
                  </a:extLst>
                </p:cNvPr>
                <p:cNvSpPr/>
                <p:nvPr/>
              </p:nvSpPr>
              <p:spPr>
                <a:xfrm>
                  <a:off x="2640331" y="3139440"/>
                  <a:ext cx="2017643" cy="1446144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31CB3207-0668-451E-9BD9-1F2A9C3CF8E5}"/>
                    </a:ext>
                  </a:extLst>
                </p:cNvPr>
                <p:cNvSpPr/>
                <p:nvPr/>
              </p:nvSpPr>
              <p:spPr>
                <a:xfrm>
                  <a:off x="2792731" y="3291840"/>
                  <a:ext cx="2017643" cy="1446144"/>
                </a:xfrm>
                <a:prstGeom prst="rect">
                  <a:avLst/>
                </a:prstGeom>
                <a:solidFill>
                  <a:srgbClr val="0070C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EC03C0B9-0490-4F14-89AE-26C22B0F58F3}"/>
                  </a:ext>
                </a:extLst>
              </p:cNvPr>
              <p:cNvGrpSpPr/>
              <p:nvPr/>
            </p:nvGrpSpPr>
            <p:grpSpPr>
              <a:xfrm>
                <a:off x="4619516" y="985824"/>
                <a:ext cx="362862" cy="670868"/>
                <a:chOff x="4809830" y="947412"/>
                <a:chExt cx="362862" cy="670868"/>
              </a:xfrm>
            </p:grpSpPr>
            <p:sp>
              <p:nvSpPr>
                <p:cNvPr id="161" name="Rectangle: Rounded Corners 160">
                  <a:extLst>
                    <a:ext uri="{FF2B5EF4-FFF2-40B4-BE49-F238E27FC236}">
                      <a16:creationId xmlns:a16="http://schemas.microsoft.com/office/drawing/2014/main" id="{1F0F8C57-971F-4E5D-A76E-3CF1CC02E299}"/>
                    </a:ext>
                  </a:extLst>
                </p:cNvPr>
                <p:cNvSpPr/>
                <p:nvPr/>
              </p:nvSpPr>
              <p:spPr>
                <a:xfrm>
                  <a:off x="4883863" y="947412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270A00A9-FBEC-479B-91B3-C30BFB60AD24}"/>
                    </a:ext>
                  </a:extLst>
                </p:cNvPr>
                <p:cNvSpPr/>
                <p:nvPr/>
              </p:nvSpPr>
              <p:spPr>
                <a:xfrm>
                  <a:off x="4942936" y="1020304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3" name="Oval 162">
                  <a:extLst>
                    <a:ext uri="{FF2B5EF4-FFF2-40B4-BE49-F238E27FC236}">
                      <a16:creationId xmlns:a16="http://schemas.microsoft.com/office/drawing/2014/main" id="{4186309E-1185-44E2-BA24-C441EC64A48E}"/>
                    </a:ext>
                  </a:extLst>
                </p:cNvPr>
                <p:cNvSpPr/>
                <p:nvPr/>
              </p:nvSpPr>
              <p:spPr>
                <a:xfrm>
                  <a:off x="4942936" y="1163115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C8B3C649-EB57-43B8-82A6-1B80EFEE522F}"/>
                    </a:ext>
                  </a:extLst>
                </p:cNvPr>
                <p:cNvSpPr/>
                <p:nvPr/>
              </p:nvSpPr>
              <p:spPr>
                <a:xfrm>
                  <a:off x="4942936" y="130592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65" name="Oval 164">
                  <a:extLst>
                    <a:ext uri="{FF2B5EF4-FFF2-40B4-BE49-F238E27FC236}">
                      <a16:creationId xmlns:a16="http://schemas.microsoft.com/office/drawing/2014/main" id="{272CCA7C-E7D8-483D-BBFF-8C2BC86AAF95}"/>
                    </a:ext>
                  </a:extLst>
                </p:cNvPr>
                <p:cNvSpPr/>
                <p:nvPr/>
              </p:nvSpPr>
              <p:spPr>
                <a:xfrm>
                  <a:off x="4942936" y="144873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F928B32F-5C99-454A-958E-E0A6C69B7208}"/>
                    </a:ext>
                  </a:extLst>
                </p:cNvPr>
                <p:cNvCxnSpPr/>
                <p:nvPr/>
              </p:nvCxnSpPr>
              <p:spPr>
                <a:xfrm>
                  <a:off x="4809830" y="1275834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700D8DBD-FB53-48A6-803A-ACBF66F16A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98660" y="1276475"/>
                  <a:ext cx="74032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id="{D95CF895-476A-4CFE-AA9C-A1E3D40F7554}"/>
                  </a:ext>
                </a:extLst>
              </p:cNvPr>
              <p:cNvSpPr/>
              <p:nvPr/>
            </p:nvSpPr>
            <p:spPr>
              <a:xfrm>
                <a:off x="4996108" y="98582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89222B94-7FFA-426A-A8CF-10576AE76A84}"/>
                  </a:ext>
                </a:extLst>
              </p:cNvPr>
              <p:cNvSpPr/>
              <p:nvPr/>
            </p:nvSpPr>
            <p:spPr>
              <a:xfrm>
                <a:off x="5055181" y="105871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67F65AC4-13FA-4ED3-8FAC-EE0AAA11E38E}"/>
                  </a:ext>
                </a:extLst>
              </p:cNvPr>
              <p:cNvSpPr/>
              <p:nvPr/>
            </p:nvSpPr>
            <p:spPr>
              <a:xfrm>
                <a:off x="5055181" y="120152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EC226563-AAED-4E5F-9413-7C4373ABF2D1}"/>
                  </a:ext>
                </a:extLst>
              </p:cNvPr>
              <p:cNvSpPr/>
              <p:nvPr/>
            </p:nvSpPr>
            <p:spPr>
              <a:xfrm>
                <a:off x="5055181" y="134433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B3E912C5-CDA1-496F-B3CB-C100423F195C}"/>
                  </a:ext>
                </a:extLst>
              </p:cNvPr>
              <p:cNvSpPr/>
              <p:nvPr/>
            </p:nvSpPr>
            <p:spPr>
              <a:xfrm>
                <a:off x="5055181" y="148714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043F3986-D3B2-4921-BC92-562D24735714}"/>
                  </a:ext>
                </a:extLst>
              </p:cNvPr>
              <p:cNvCxnSpPr/>
              <p:nvPr/>
            </p:nvCxnSpPr>
            <p:spPr>
              <a:xfrm>
                <a:off x="4922075" y="1314246"/>
                <a:ext cx="74032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A3A6C449-52D2-420B-8A58-CFCDA45362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0905" y="1314887"/>
                <a:ext cx="40372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2A2DC7F-25D0-488D-BDDB-84D099D8B489}"/>
                </a:ext>
              </a:extLst>
            </p:cNvPr>
            <p:cNvGrpSpPr/>
            <p:nvPr/>
          </p:nvGrpSpPr>
          <p:grpSpPr>
            <a:xfrm>
              <a:off x="9142713" y="6314426"/>
              <a:ext cx="267603" cy="197127"/>
              <a:chOff x="2640331" y="3139440"/>
              <a:chExt cx="2170043" cy="1598544"/>
            </a:xfrm>
            <a:solidFill>
              <a:srgbClr val="7030A0"/>
            </a:solidFill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A523DCA2-9FA6-41DC-A9C0-F07615AE1475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9A7EA43-A0AF-4D4B-A582-21870A431B01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5270CEF4-C248-4DC8-9367-7BE8A992F4BC}"/>
                </a:ext>
              </a:extLst>
            </p:cNvPr>
            <p:cNvSpPr/>
            <p:nvPr/>
          </p:nvSpPr>
          <p:spPr>
            <a:xfrm>
              <a:off x="9428427" y="6340329"/>
              <a:ext cx="52546" cy="1641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26B56AD-79B8-49B5-9040-82DBF9620AA6}"/>
                </a:ext>
              </a:extLst>
            </p:cNvPr>
            <p:cNvSpPr/>
            <p:nvPr/>
          </p:nvSpPr>
          <p:spPr>
            <a:xfrm>
              <a:off x="9442878" y="6358161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0B5D449-9850-47BF-9922-869F3D14A634}"/>
                </a:ext>
              </a:extLst>
            </p:cNvPr>
            <p:cNvSpPr/>
            <p:nvPr/>
          </p:nvSpPr>
          <p:spPr>
            <a:xfrm>
              <a:off x="9442878" y="6393097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C175B57-4307-4C84-9C09-2F14195C8686}"/>
                </a:ext>
              </a:extLst>
            </p:cNvPr>
            <p:cNvSpPr/>
            <p:nvPr/>
          </p:nvSpPr>
          <p:spPr>
            <a:xfrm>
              <a:off x="9442878" y="6428032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1B9A715-8925-44F1-8F78-6A3F498FCC5E}"/>
                </a:ext>
              </a:extLst>
            </p:cNvPr>
            <p:cNvSpPr/>
            <p:nvPr/>
          </p:nvSpPr>
          <p:spPr>
            <a:xfrm>
              <a:off x="9442878" y="6462968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F80BB59-5D8E-4C92-8850-E2132ED436A7}"/>
                </a:ext>
              </a:extLst>
            </p:cNvPr>
            <p:cNvCxnSpPr/>
            <p:nvPr/>
          </p:nvCxnSpPr>
          <p:spPr>
            <a:xfrm>
              <a:off x="9410316" y="6420671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AB1379E-B34F-4CA0-86F0-09C993A8D73A}"/>
                </a:ext>
              </a:extLst>
            </p:cNvPr>
            <p:cNvCxnSpPr>
              <a:cxnSpLocks/>
            </p:cNvCxnSpPr>
            <p:nvPr/>
          </p:nvCxnSpPr>
          <p:spPr>
            <a:xfrm>
              <a:off x="9480972" y="6420828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035DABAA-681D-4090-9D75-43E27FE37EEC}"/>
                </a:ext>
              </a:extLst>
            </p:cNvPr>
            <p:cNvSpPr/>
            <p:nvPr/>
          </p:nvSpPr>
          <p:spPr>
            <a:xfrm>
              <a:off x="9502441" y="6340329"/>
              <a:ext cx="52546" cy="1641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132BA0C-596A-436A-9913-E4A87F08868F}"/>
                </a:ext>
              </a:extLst>
            </p:cNvPr>
            <p:cNvSpPr/>
            <p:nvPr/>
          </p:nvSpPr>
          <p:spPr>
            <a:xfrm>
              <a:off x="9516892" y="6358161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D63199F-9850-4934-AAA5-F049CAAED3AF}"/>
                </a:ext>
              </a:extLst>
            </p:cNvPr>
            <p:cNvSpPr/>
            <p:nvPr/>
          </p:nvSpPr>
          <p:spPr>
            <a:xfrm>
              <a:off x="9516892" y="6393096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EC7DB3C-6597-444E-9E80-8758E9AF8195}"/>
                </a:ext>
              </a:extLst>
            </p:cNvPr>
            <p:cNvSpPr/>
            <p:nvPr/>
          </p:nvSpPr>
          <p:spPr>
            <a:xfrm>
              <a:off x="9516892" y="6428032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FB000B6-4D73-49F9-AC3D-F713063F5700}"/>
                </a:ext>
              </a:extLst>
            </p:cNvPr>
            <p:cNvSpPr/>
            <p:nvPr/>
          </p:nvSpPr>
          <p:spPr>
            <a:xfrm>
              <a:off x="9516892" y="6462968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9E6A45F-D676-4BAA-ABAE-3E2F8B17F577}"/>
                </a:ext>
              </a:extLst>
            </p:cNvPr>
            <p:cNvCxnSpPr/>
            <p:nvPr/>
          </p:nvCxnSpPr>
          <p:spPr>
            <a:xfrm>
              <a:off x="9484331" y="6420671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58">
              <a:extLst>
                <a:ext uri="{FF2B5EF4-FFF2-40B4-BE49-F238E27FC236}">
                  <a16:creationId xmlns:a16="http://schemas.microsoft.com/office/drawing/2014/main" id="{C20CBB65-3E99-4E59-A443-886EE47FBB9E}"/>
                </a:ext>
              </a:extLst>
            </p:cNvPr>
            <p:cNvCxnSpPr>
              <a:cxnSpLocks/>
              <a:endCxn id="114" idx="2"/>
            </p:cNvCxnSpPr>
            <p:nvPr/>
          </p:nvCxnSpPr>
          <p:spPr>
            <a:xfrm rot="5400000" flipH="1" flipV="1">
              <a:off x="9284347" y="6011517"/>
              <a:ext cx="679951" cy="138672"/>
            </a:xfrm>
            <a:prstGeom prst="bentConnector3">
              <a:avLst>
                <a:gd name="adj1" fmla="val -216"/>
              </a:avLst>
            </a:prstGeom>
            <a:ln w="1270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8B7C5B7-1107-4B5B-888C-7FF3E4410EE0}"/>
                </a:ext>
              </a:extLst>
            </p:cNvPr>
            <p:cNvGrpSpPr/>
            <p:nvPr/>
          </p:nvGrpSpPr>
          <p:grpSpPr>
            <a:xfrm>
              <a:off x="8115577" y="6314426"/>
              <a:ext cx="267603" cy="197127"/>
              <a:chOff x="2640331" y="3139440"/>
              <a:chExt cx="2170043" cy="1598544"/>
            </a:xfrm>
            <a:solidFill>
              <a:srgbClr val="7030A0"/>
            </a:solidFill>
          </p:grpSpPr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371C7A78-0B1F-41BB-91AB-353262399143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415F8DA6-13DB-4842-A348-0F234657EB2D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33C8AF51-1304-413C-8D5F-80D61A547A1D}"/>
                </a:ext>
              </a:extLst>
            </p:cNvPr>
            <p:cNvSpPr/>
            <p:nvPr/>
          </p:nvSpPr>
          <p:spPr>
            <a:xfrm>
              <a:off x="8401290" y="6340329"/>
              <a:ext cx="52546" cy="1641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CEA8B01-77D2-490F-B77B-9194439565ED}"/>
                </a:ext>
              </a:extLst>
            </p:cNvPr>
            <p:cNvSpPr/>
            <p:nvPr/>
          </p:nvSpPr>
          <p:spPr>
            <a:xfrm>
              <a:off x="8415742" y="6358161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6920E23-098F-4F7B-9497-A44975BEE3F0}"/>
                </a:ext>
              </a:extLst>
            </p:cNvPr>
            <p:cNvSpPr/>
            <p:nvPr/>
          </p:nvSpPr>
          <p:spPr>
            <a:xfrm>
              <a:off x="8415742" y="6393097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0DA20502-C81B-4C9E-B910-0DAF8C013288}"/>
                </a:ext>
              </a:extLst>
            </p:cNvPr>
            <p:cNvSpPr/>
            <p:nvPr/>
          </p:nvSpPr>
          <p:spPr>
            <a:xfrm>
              <a:off x="8415742" y="6428032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7195D817-916D-4979-8A29-7BB62E257C4A}"/>
                </a:ext>
              </a:extLst>
            </p:cNvPr>
            <p:cNvSpPr/>
            <p:nvPr/>
          </p:nvSpPr>
          <p:spPr>
            <a:xfrm>
              <a:off x="8415742" y="6462968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EBA79F0-1ED9-4FF2-9121-A18C7E86BE14}"/>
                </a:ext>
              </a:extLst>
            </p:cNvPr>
            <p:cNvCxnSpPr/>
            <p:nvPr/>
          </p:nvCxnSpPr>
          <p:spPr>
            <a:xfrm>
              <a:off x="8383180" y="6420671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647B7FB-6B85-4D81-B284-95E5AECF9A1B}"/>
                </a:ext>
              </a:extLst>
            </p:cNvPr>
            <p:cNvCxnSpPr>
              <a:cxnSpLocks/>
            </p:cNvCxnSpPr>
            <p:nvPr/>
          </p:nvCxnSpPr>
          <p:spPr>
            <a:xfrm>
              <a:off x="8453836" y="6420828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62713E3F-CA4D-4DC0-8A76-C1361E94957E}"/>
                </a:ext>
              </a:extLst>
            </p:cNvPr>
            <p:cNvSpPr/>
            <p:nvPr/>
          </p:nvSpPr>
          <p:spPr>
            <a:xfrm>
              <a:off x="8475305" y="6340329"/>
              <a:ext cx="52546" cy="1641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F1E10EF-E453-4ED3-93FD-BC4D8249B941}"/>
                </a:ext>
              </a:extLst>
            </p:cNvPr>
            <p:cNvSpPr/>
            <p:nvPr/>
          </p:nvSpPr>
          <p:spPr>
            <a:xfrm>
              <a:off x="8489756" y="6358161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C1B9E35-BC44-4A2F-AE47-F2F15E5B5D53}"/>
                </a:ext>
              </a:extLst>
            </p:cNvPr>
            <p:cNvSpPr/>
            <p:nvPr/>
          </p:nvSpPr>
          <p:spPr>
            <a:xfrm>
              <a:off x="8489756" y="6393096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3A77297-7E27-4F24-9286-E33F7CB56F73}"/>
                </a:ext>
              </a:extLst>
            </p:cNvPr>
            <p:cNvSpPr/>
            <p:nvPr/>
          </p:nvSpPr>
          <p:spPr>
            <a:xfrm>
              <a:off x="8489756" y="6428032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E96FCD6-0204-42ED-9237-540B3F1E4154}"/>
                </a:ext>
              </a:extLst>
            </p:cNvPr>
            <p:cNvSpPr/>
            <p:nvPr/>
          </p:nvSpPr>
          <p:spPr>
            <a:xfrm>
              <a:off x="8489756" y="6462968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31516AA-5B70-4ED9-9D4C-D5165BAA85BB}"/>
                </a:ext>
              </a:extLst>
            </p:cNvPr>
            <p:cNvCxnSpPr/>
            <p:nvPr/>
          </p:nvCxnSpPr>
          <p:spPr>
            <a:xfrm>
              <a:off x="8457194" y="6420671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629D6A6-D18F-459C-A79E-A0B531887277}"/>
                </a:ext>
              </a:extLst>
            </p:cNvPr>
            <p:cNvCxnSpPr>
              <a:cxnSpLocks/>
            </p:cNvCxnSpPr>
            <p:nvPr/>
          </p:nvCxnSpPr>
          <p:spPr>
            <a:xfrm>
              <a:off x="8527851" y="6420828"/>
              <a:ext cx="98763" cy="0"/>
            </a:xfrm>
            <a:prstGeom prst="line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DC331C4-7188-4DAB-BC58-8BA8D25465F9}"/>
                </a:ext>
              </a:extLst>
            </p:cNvPr>
            <p:cNvGrpSpPr/>
            <p:nvPr/>
          </p:nvGrpSpPr>
          <p:grpSpPr>
            <a:xfrm>
              <a:off x="8627805" y="6314426"/>
              <a:ext cx="267603" cy="197127"/>
              <a:chOff x="2640331" y="3139440"/>
              <a:chExt cx="2170043" cy="1598544"/>
            </a:xfrm>
            <a:solidFill>
              <a:srgbClr val="7030A0"/>
            </a:solidFill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CA9E19DF-0203-4812-8AAE-C14FCF3F10D5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E9C3F0EA-CDC2-4227-A1C2-4070A31AACA5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01B9F42C-410C-4E54-AE7A-7DE46FE2C2CA}"/>
                </a:ext>
              </a:extLst>
            </p:cNvPr>
            <p:cNvSpPr/>
            <p:nvPr/>
          </p:nvSpPr>
          <p:spPr>
            <a:xfrm>
              <a:off x="8913519" y="6340329"/>
              <a:ext cx="52546" cy="1641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14AB19CB-F4DC-4D4A-ABAF-C96DB298496E}"/>
                </a:ext>
              </a:extLst>
            </p:cNvPr>
            <p:cNvSpPr/>
            <p:nvPr/>
          </p:nvSpPr>
          <p:spPr>
            <a:xfrm>
              <a:off x="8927970" y="6358161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02C6FE79-0C9A-4C9D-BFA7-9D0B2DC15AE2}"/>
                </a:ext>
              </a:extLst>
            </p:cNvPr>
            <p:cNvSpPr/>
            <p:nvPr/>
          </p:nvSpPr>
          <p:spPr>
            <a:xfrm>
              <a:off x="8927970" y="6393097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8B27419-1D0F-4CD9-8468-0413885EB8E5}"/>
                </a:ext>
              </a:extLst>
            </p:cNvPr>
            <p:cNvSpPr/>
            <p:nvPr/>
          </p:nvSpPr>
          <p:spPr>
            <a:xfrm>
              <a:off x="8927970" y="6428032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7B393E2-4BC9-45C8-B52F-34AC2FF4A5E1}"/>
                </a:ext>
              </a:extLst>
            </p:cNvPr>
            <p:cNvSpPr/>
            <p:nvPr/>
          </p:nvSpPr>
          <p:spPr>
            <a:xfrm>
              <a:off x="8927970" y="6462968"/>
              <a:ext cx="23644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09681BF-DAF1-4E5F-B971-9B6357ACB8E4}"/>
                </a:ext>
              </a:extLst>
            </p:cNvPr>
            <p:cNvCxnSpPr/>
            <p:nvPr/>
          </p:nvCxnSpPr>
          <p:spPr>
            <a:xfrm>
              <a:off x="8895408" y="6420671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E6F13E0-F50A-48AE-A8EB-6E95A449517B}"/>
                </a:ext>
              </a:extLst>
            </p:cNvPr>
            <p:cNvCxnSpPr>
              <a:cxnSpLocks/>
            </p:cNvCxnSpPr>
            <p:nvPr/>
          </p:nvCxnSpPr>
          <p:spPr>
            <a:xfrm>
              <a:off x="8966064" y="6420828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6D5BB526-F32D-45EC-A332-9C475A7CDAA0}"/>
                </a:ext>
              </a:extLst>
            </p:cNvPr>
            <p:cNvSpPr/>
            <p:nvPr/>
          </p:nvSpPr>
          <p:spPr>
            <a:xfrm>
              <a:off x="8987533" y="6340329"/>
              <a:ext cx="52546" cy="164113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0E83351-174B-4D87-BF63-FDFD552171F5}"/>
                </a:ext>
              </a:extLst>
            </p:cNvPr>
            <p:cNvSpPr/>
            <p:nvPr/>
          </p:nvSpPr>
          <p:spPr>
            <a:xfrm>
              <a:off x="9001984" y="6358161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B570095-71DA-46F7-AD32-192F29CC360D}"/>
                </a:ext>
              </a:extLst>
            </p:cNvPr>
            <p:cNvSpPr/>
            <p:nvPr/>
          </p:nvSpPr>
          <p:spPr>
            <a:xfrm>
              <a:off x="9001984" y="6393096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B9865E4F-BC80-49F4-B712-7741A291AA7D}"/>
                </a:ext>
              </a:extLst>
            </p:cNvPr>
            <p:cNvSpPr/>
            <p:nvPr/>
          </p:nvSpPr>
          <p:spPr>
            <a:xfrm>
              <a:off x="9001984" y="6428032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7306DC46-C8E5-4600-92D4-639BC946BC80}"/>
                </a:ext>
              </a:extLst>
            </p:cNvPr>
            <p:cNvSpPr/>
            <p:nvPr/>
          </p:nvSpPr>
          <p:spPr>
            <a:xfrm>
              <a:off x="9001984" y="6462968"/>
              <a:ext cx="23643" cy="23643"/>
            </a:xfrm>
            <a:prstGeom prst="ellipse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4FB63227-20F5-4AE4-90BE-E9A79A6A2C9F}"/>
                </a:ext>
              </a:extLst>
            </p:cNvPr>
            <p:cNvCxnSpPr/>
            <p:nvPr/>
          </p:nvCxnSpPr>
          <p:spPr>
            <a:xfrm>
              <a:off x="8969423" y="6420671"/>
              <a:ext cx="181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2BCFBCF3-D5E2-4AEB-BA31-846265CF8E80}"/>
                </a:ext>
              </a:extLst>
            </p:cNvPr>
            <p:cNvCxnSpPr>
              <a:cxnSpLocks/>
            </p:cNvCxnSpPr>
            <p:nvPr/>
          </p:nvCxnSpPr>
          <p:spPr>
            <a:xfrm>
              <a:off x="9040079" y="6420828"/>
              <a:ext cx="98763" cy="0"/>
            </a:xfrm>
            <a:prstGeom prst="line">
              <a:avLst/>
            </a:prstGeom>
            <a:ln w="127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78BD8D6-9D71-42EA-9A68-38C0FF308604}"/>
                </a:ext>
              </a:extLst>
            </p:cNvPr>
            <p:cNvGrpSpPr/>
            <p:nvPr/>
          </p:nvGrpSpPr>
          <p:grpSpPr>
            <a:xfrm>
              <a:off x="9656193" y="4855335"/>
              <a:ext cx="415565" cy="1448086"/>
              <a:chOff x="5901059" y="1548341"/>
              <a:chExt cx="1191270" cy="4151122"/>
            </a:xfrm>
          </p:grpSpPr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20FB20C8-7A88-4D3F-A856-F0BE5D5D79AA}"/>
                  </a:ext>
                </a:extLst>
              </p:cNvPr>
              <p:cNvSpPr/>
              <p:nvPr/>
            </p:nvSpPr>
            <p:spPr>
              <a:xfrm>
                <a:off x="6877532" y="5028595"/>
                <a:ext cx="214797" cy="670868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C20FAB26-0606-4220-B46B-1AFA5DDBE0B2}"/>
                  </a:ext>
                </a:extLst>
              </p:cNvPr>
              <p:cNvSpPr/>
              <p:nvPr/>
            </p:nvSpPr>
            <p:spPr>
              <a:xfrm>
                <a:off x="6936605" y="510148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91880DA-7557-494A-9B6F-9916D425C345}"/>
                  </a:ext>
                </a:extLst>
              </p:cNvPr>
              <p:cNvSpPr/>
              <p:nvPr/>
            </p:nvSpPr>
            <p:spPr>
              <a:xfrm>
                <a:off x="6936605" y="524429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BA254385-0561-420D-A2F0-F94AA98DC683}"/>
                  </a:ext>
                </a:extLst>
              </p:cNvPr>
              <p:cNvSpPr/>
              <p:nvPr/>
            </p:nvSpPr>
            <p:spPr>
              <a:xfrm>
                <a:off x="6936605" y="5387109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605270DE-054D-4272-B421-559EB7E2061C}"/>
                  </a:ext>
                </a:extLst>
              </p:cNvPr>
              <p:cNvSpPr/>
              <p:nvPr/>
            </p:nvSpPr>
            <p:spPr>
              <a:xfrm>
                <a:off x="6936605" y="5529920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94F0CE8E-D92F-451D-BF34-07DE445A6135}"/>
                  </a:ext>
                </a:extLst>
              </p:cNvPr>
              <p:cNvGrpSpPr/>
              <p:nvPr/>
            </p:nvGrpSpPr>
            <p:grpSpPr>
              <a:xfrm>
                <a:off x="6877532" y="4331277"/>
                <a:ext cx="214797" cy="670868"/>
                <a:chOff x="3435832" y="4478944"/>
                <a:chExt cx="214797" cy="670868"/>
              </a:xfrm>
              <a:solidFill>
                <a:schemeClr val="bg1"/>
              </a:solidFill>
            </p:grpSpPr>
            <p:sp>
              <p:nvSpPr>
                <p:cNvPr id="141" name="Rectangle: Rounded Corners 140">
                  <a:extLst>
                    <a:ext uri="{FF2B5EF4-FFF2-40B4-BE49-F238E27FC236}">
                      <a16:creationId xmlns:a16="http://schemas.microsoft.com/office/drawing/2014/main" id="{EBA2500D-6E5B-4619-8B04-9D7C69873661}"/>
                    </a:ext>
                  </a:extLst>
                </p:cNvPr>
                <p:cNvSpPr/>
                <p:nvPr/>
              </p:nvSpPr>
              <p:spPr>
                <a:xfrm>
                  <a:off x="3435832" y="447894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7C5CBEAA-6BB5-492A-82CE-BF182CE45394}"/>
                    </a:ext>
                  </a:extLst>
                </p:cNvPr>
                <p:cNvSpPr/>
                <p:nvPr/>
              </p:nvSpPr>
              <p:spPr>
                <a:xfrm>
                  <a:off x="3494905" y="4551836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EE013751-6BE8-4EDE-83F5-2788E778F266}"/>
                    </a:ext>
                  </a:extLst>
                </p:cNvPr>
                <p:cNvSpPr/>
                <p:nvPr/>
              </p:nvSpPr>
              <p:spPr>
                <a:xfrm>
                  <a:off x="3494905" y="4694647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DC93EBCD-5AA9-4EC7-BC09-DF729F6FCEC2}"/>
                    </a:ext>
                  </a:extLst>
                </p:cNvPr>
                <p:cNvSpPr/>
                <p:nvPr/>
              </p:nvSpPr>
              <p:spPr>
                <a:xfrm>
                  <a:off x="3494905" y="4837458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96C6C15C-8CCB-455E-8382-1AB0FBD8ED71}"/>
                    </a:ext>
                  </a:extLst>
                </p:cNvPr>
                <p:cNvSpPr/>
                <p:nvPr/>
              </p:nvSpPr>
              <p:spPr>
                <a:xfrm>
                  <a:off x="3494905" y="4980269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BAE1F845-A664-47DA-A447-0D03469FA888}"/>
                  </a:ext>
                </a:extLst>
              </p:cNvPr>
              <p:cNvGrpSpPr/>
              <p:nvPr/>
            </p:nvGrpSpPr>
            <p:grpSpPr>
              <a:xfrm>
                <a:off x="6877532" y="3631693"/>
                <a:ext cx="214797" cy="670868"/>
                <a:chOff x="3435832" y="4478944"/>
                <a:chExt cx="214797" cy="670868"/>
              </a:xfrm>
              <a:solidFill>
                <a:schemeClr val="bg1"/>
              </a:solidFill>
            </p:grpSpPr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AB8745C8-277C-4318-9A9C-4DE75A8C8BF5}"/>
                    </a:ext>
                  </a:extLst>
                </p:cNvPr>
                <p:cNvSpPr/>
                <p:nvPr/>
              </p:nvSpPr>
              <p:spPr>
                <a:xfrm>
                  <a:off x="3435832" y="447894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111709FB-68F4-4BC1-9463-70192C1732A8}"/>
                    </a:ext>
                  </a:extLst>
                </p:cNvPr>
                <p:cNvSpPr/>
                <p:nvPr/>
              </p:nvSpPr>
              <p:spPr>
                <a:xfrm>
                  <a:off x="3494905" y="4551836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23A93F3D-7D11-43EA-8298-59DC44E60EF0}"/>
                    </a:ext>
                  </a:extLst>
                </p:cNvPr>
                <p:cNvSpPr/>
                <p:nvPr/>
              </p:nvSpPr>
              <p:spPr>
                <a:xfrm>
                  <a:off x="3494905" y="4694647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9B715918-5CAB-4BCD-BD08-5B58E5DB0F7E}"/>
                    </a:ext>
                  </a:extLst>
                </p:cNvPr>
                <p:cNvSpPr/>
                <p:nvPr/>
              </p:nvSpPr>
              <p:spPr>
                <a:xfrm>
                  <a:off x="3494905" y="4837458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4EFD148A-1002-4F80-8E1B-AEBBAB79DEDC}"/>
                    </a:ext>
                  </a:extLst>
                </p:cNvPr>
                <p:cNvSpPr/>
                <p:nvPr/>
              </p:nvSpPr>
              <p:spPr>
                <a:xfrm>
                  <a:off x="3494905" y="4980269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B952FC87-5098-4C01-84A1-276A5D1B5B25}"/>
                  </a:ext>
                </a:extLst>
              </p:cNvPr>
              <p:cNvGrpSpPr/>
              <p:nvPr/>
            </p:nvGrpSpPr>
            <p:grpSpPr>
              <a:xfrm>
                <a:off x="6877532" y="2936196"/>
                <a:ext cx="214797" cy="670868"/>
                <a:chOff x="3435832" y="4478944"/>
                <a:chExt cx="214797" cy="670868"/>
              </a:xfrm>
              <a:solidFill>
                <a:schemeClr val="bg1"/>
              </a:solidFill>
            </p:grpSpPr>
            <p:sp>
              <p:nvSpPr>
                <p:cNvPr id="131" name="Rectangle: Rounded Corners 130">
                  <a:extLst>
                    <a:ext uri="{FF2B5EF4-FFF2-40B4-BE49-F238E27FC236}">
                      <a16:creationId xmlns:a16="http://schemas.microsoft.com/office/drawing/2014/main" id="{D6628C88-BE99-4420-A91F-FC2ADC74D159}"/>
                    </a:ext>
                  </a:extLst>
                </p:cNvPr>
                <p:cNvSpPr/>
                <p:nvPr/>
              </p:nvSpPr>
              <p:spPr>
                <a:xfrm>
                  <a:off x="3435832" y="447894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DD8E01C8-8D6B-4DB0-A30E-1CE501F471F9}"/>
                    </a:ext>
                  </a:extLst>
                </p:cNvPr>
                <p:cNvSpPr/>
                <p:nvPr/>
              </p:nvSpPr>
              <p:spPr>
                <a:xfrm>
                  <a:off x="3494905" y="4551836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6332CB3D-E458-4E8F-B070-0732AACBC753}"/>
                    </a:ext>
                  </a:extLst>
                </p:cNvPr>
                <p:cNvSpPr/>
                <p:nvPr/>
              </p:nvSpPr>
              <p:spPr>
                <a:xfrm>
                  <a:off x="3494905" y="4694647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3F96EAEF-EBAF-4E58-A83D-8779ED0E6BD4}"/>
                    </a:ext>
                  </a:extLst>
                </p:cNvPr>
                <p:cNvSpPr/>
                <p:nvPr/>
              </p:nvSpPr>
              <p:spPr>
                <a:xfrm>
                  <a:off x="3494905" y="4837458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430781FA-5AF1-4077-8BCF-7ECC40FD4777}"/>
                    </a:ext>
                  </a:extLst>
                </p:cNvPr>
                <p:cNvSpPr/>
                <p:nvPr/>
              </p:nvSpPr>
              <p:spPr>
                <a:xfrm>
                  <a:off x="3494905" y="4980269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2A0990ED-950B-4CD3-9A40-CD08CE37B786}"/>
                  </a:ext>
                </a:extLst>
              </p:cNvPr>
              <p:cNvGrpSpPr/>
              <p:nvPr/>
            </p:nvGrpSpPr>
            <p:grpSpPr>
              <a:xfrm>
                <a:off x="6877532" y="2243838"/>
                <a:ext cx="214797" cy="670868"/>
                <a:chOff x="3435832" y="4478944"/>
                <a:chExt cx="214797" cy="670868"/>
              </a:xfrm>
            </p:grpSpPr>
            <p:sp>
              <p:nvSpPr>
                <p:cNvPr id="126" name="Rectangle: Rounded Corners 125">
                  <a:extLst>
                    <a:ext uri="{FF2B5EF4-FFF2-40B4-BE49-F238E27FC236}">
                      <a16:creationId xmlns:a16="http://schemas.microsoft.com/office/drawing/2014/main" id="{07941ECD-781E-40E3-AA5F-E4148AFE8104}"/>
                    </a:ext>
                  </a:extLst>
                </p:cNvPr>
                <p:cNvSpPr/>
                <p:nvPr/>
              </p:nvSpPr>
              <p:spPr>
                <a:xfrm>
                  <a:off x="3435832" y="447894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A5FA3DB5-8C0D-43E9-8E33-6B4D8217B128}"/>
                    </a:ext>
                  </a:extLst>
                </p:cNvPr>
                <p:cNvSpPr/>
                <p:nvPr/>
              </p:nvSpPr>
              <p:spPr>
                <a:xfrm>
                  <a:off x="3494905" y="4551836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1CF9AF44-4D9C-4AA9-8BC5-F844A583EF9B}"/>
                    </a:ext>
                  </a:extLst>
                </p:cNvPr>
                <p:cNvSpPr/>
                <p:nvPr/>
              </p:nvSpPr>
              <p:spPr>
                <a:xfrm>
                  <a:off x="3494905" y="4694647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8551BB10-9DA8-4FE8-83D0-65160D0622D1}"/>
                    </a:ext>
                  </a:extLst>
                </p:cNvPr>
                <p:cNvSpPr/>
                <p:nvPr/>
              </p:nvSpPr>
              <p:spPr>
                <a:xfrm>
                  <a:off x="3494905" y="4837458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4D214A84-06E1-4DE7-89CB-169F8CD7DCD8}"/>
                    </a:ext>
                  </a:extLst>
                </p:cNvPr>
                <p:cNvSpPr/>
                <p:nvPr/>
              </p:nvSpPr>
              <p:spPr>
                <a:xfrm>
                  <a:off x="3494905" y="4980269"/>
                  <a:ext cx="96651" cy="96651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D8E1B9B6-7FCE-487F-AA0F-4BA6BE7CD365}"/>
                  </a:ext>
                </a:extLst>
              </p:cNvPr>
              <p:cNvGrpSpPr/>
              <p:nvPr/>
            </p:nvGrpSpPr>
            <p:grpSpPr>
              <a:xfrm>
                <a:off x="6877532" y="1548341"/>
                <a:ext cx="214797" cy="670868"/>
                <a:chOff x="3435832" y="4478944"/>
                <a:chExt cx="214797" cy="670868"/>
              </a:xfrm>
              <a:solidFill>
                <a:schemeClr val="bg1"/>
              </a:solidFill>
            </p:grpSpPr>
            <p:sp>
              <p:nvSpPr>
                <p:cNvPr id="121" name="Rectangle: Rounded Corners 120">
                  <a:extLst>
                    <a:ext uri="{FF2B5EF4-FFF2-40B4-BE49-F238E27FC236}">
                      <a16:creationId xmlns:a16="http://schemas.microsoft.com/office/drawing/2014/main" id="{06252F23-98B9-48B7-BDD8-10D3A76764B2}"/>
                    </a:ext>
                  </a:extLst>
                </p:cNvPr>
                <p:cNvSpPr/>
                <p:nvPr/>
              </p:nvSpPr>
              <p:spPr>
                <a:xfrm>
                  <a:off x="3435832" y="4478944"/>
                  <a:ext cx="214797" cy="67086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F502D423-2C9F-4C4E-BA9C-7E8F4D855169}"/>
                    </a:ext>
                  </a:extLst>
                </p:cNvPr>
                <p:cNvSpPr/>
                <p:nvPr/>
              </p:nvSpPr>
              <p:spPr>
                <a:xfrm>
                  <a:off x="3494905" y="4551836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F85FCC42-D771-4C63-AF7A-4BDBD29AFFB4}"/>
                    </a:ext>
                  </a:extLst>
                </p:cNvPr>
                <p:cNvSpPr/>
                <p:nvPr/>
              </p:nvSpPr>
              <p:spPr>
                <a:xfrm>
                  <a:off x="3494905" y="4694647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C2F5BE24-FA38-40C0-A39E-84E5B698C49B}"/>
                    </a:ext>
                  </a:extLst>
                </p:cNvPr>
                <p:cNvSpPr/>
                <p:nvPr/>
              </p:nvSpPr>
              <p:spPr>
                <a:xfrm>
                  <a:off x="3494905" y="4837458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AA35625E-D8F3-4232-B446-771C26A939B0}"/>
                    </a:ext>
                  </a:extLst>
                </p:cNvPr>
                <p:cNvSpPr/>
                <p:nvPr/>
              </p:nvSpPr>
              <p:spPr>
                <a:xfrm>
                  <a:off x="3494905" y="4980269"/>
                  <a:ext cx="96651" cy="96651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cxnSp>
            <p:nvCxnSpPr>
              <p:cNvPr id="108" name="Connector: Curved 107">
                <a:extLst>
                  <a:ext uri="{FF2B5EF4-FFF2-40B4-BE49-F238E27FC236}">
                    <a16:creationId xmlns:a16="http://schemas.microsoft.com/office/drawing/2014/main" id="{8BFED87B-97E7-40DD-A4D4-F331953DB304}"/>
                  </a:ext>
                </a:extLst>
              </p:cNvPr>
              <p:cNvCxnSpPr>
                <a:cxnSpLocks/>
                <a:endCxn id="121" idx="1"/>
              </p:cNvCxnSpPr>
              <p:nvPr/>
            </p:nvCxnSpPr>
            <p:spPr>
              <a:xfrm flipV="1">
                <a:off x="6115856" y="1883775"/>
                <a:ext cx="761676" cy="1740128"/>
              </a:xfrm>
              <a:prstGeom prst="curvedConnector3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Connector: Curved 108">
                <a:extLst>
                  <a:ext uri="{FF2B5EF4-FFF2-40B4-BE49-F238E27FC236}">
                    <a16:creationId xmlns:a16="http://schemas.microsoft.com/office/drawing/2014/main" id="{41DF7B20-1042-48AE-9CA1-EFD13BD59962}"/>
                  </a:ext>
                </a:extLst>
              </p:cNvPr>
              <p:cNvCxnSpPr>
                <a:cxnSpLocks/>
                <a:endCxn id="126" idx="1"/>
              </p:cNvCxnSpPr>
              <p:nvPr/>
            </p:nvCxnSpPr>
            <p:spPr>
              <a:xfrm flipV="1">
                <a:off x="6115856" y="2579272"/>
                <a:ext cx="761676" cy="1044631"/>
              </a:xfrm>
              <a:prstGeom prst="curvedConnector3">
                <a:avLst>
                  <a:gd name="adj1" fmla="val 63772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Connector: Curved 109">
                <a:extLst>
                  <a:ext uri="{FF2B5EF4-FFF2-40B4-BE49-F238E27FC236}">
                    <a16:creationId xmlns:a16="http://schemas.microsoft.com/office/drawing/2014/main" id="{2D510B71-2AB2-4310-B4EB-B509E428ED3C}"/>
                  </a:ext>
                </a:extLst>
              </p:cNvPr>
              <p:cNvCxnSpPr>
                <a:cxnSpLocks/>
                <a:endCxn id="131" idx="1"/>
              </p:cNvCxnSpPr>
              <p:nvPr/>
            </p:nvCxnSpPr>
            <p:spPr>
              <a:xfrm flipV="1">
                <a:off x="6115856" y="3271630"/>
                <a:ext cx="761676" cy="352273"/>
              </a:xfrm>
              <a:prstGeom prst="curvedConnector3">
                <a:avLst>
                  <a:gd name="adj1" fmla="val 72510"/>
                </a:avLst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Connector: Curved 110">
                <a:extLst>
                  <a:ext uri="{FF2B5EF4-FFF2-40B4-BE49-F238E27FC236}">
                    <a16:creationId xmlns:a16="http://schemas.microsoft.com/office/drawing/2014/main" id="{B5093644-18E8-4BA6-B328-7FDB953DFA06}"/>
                  </a:ext>
                </a:extLst>
              </p:cNvPr>
              <p:cNvCxnSpPr>
                <a:cxnSpLocks/>
                <a:endCxn id="98" idx="1"/>
              </p:cNvCxnSpPr>
              <p:nvPr/>
            </p:nvCxnSpPr>
            <p:spPr>
              <a:xfrm>
                <a:off x="6115856" y="3623903"/>
                <a:ext cx="761676" cy="1740126"/>
              </a:xfrm>
              <a:prstGeom prst="curvedConnector3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Connector: Curved 111">
                <a:extLst>
                  <a:ext uri="{FF2B5EF4-FFF2-40B4-BE49-F238E27FC236}">
                    <a16:creationId xmlns:a16="http://schemas.microsoft.com/office/drawing/2014/main" id="{8CCF13F1-6338-425E-A8BD-4EFE96FB0E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5856" y="3631693"/>
                <a:ext cx="761676" cy="1044631"/>
              </a:xfrm>
              <a:prstGeom prst="curvedConnector3">
                <a:avLst>
                  <a:gd name="adj1" fmla="val 65906"/>
                </a:avLst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Connector: Curved 112">
                <a:extLst>
                  <a:ext uri="{FF2B5EF4-FFF2-40B4-BE49-F238E27FC236}">
                    <a16:creationId xmlns:a16="http://schemas.microsoft.com/office/drawing/2014/main" id="{972ADEF6-40D1-47CD-AB21-C6157EF0B0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5856" y="3631693"/>
                <a:ext cx="761676" cy="352273"/>
              </a:xfrm>
              <a:prstGeom prst="curvedConnector3">
                <a:avLst>
                  <a:gd name="adj1" fmla="val 72510"/>
                </a:avLst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E7EEB9C9-9E2D-4153-9E99-EFE17A41CCE2}"/>
                  </a:ext>
                </a:extLst>
              </p:cNvPr>
              <p:cNvSpPr/>
              <p:nvPr/>
            </p:nvSpPr>
            <p:spPr>
              <a:xfrm>
                <a:off x="5901059" y="3160947"/>
                <a:ext cx="214797" cy="92591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DC5A8917-D96C-4C9F-B98F-B817BC267DC3}"/>
                  </a:ext>
                </a:extLst>
              </p:cNvPr>
              <p:cNvSpPr/>
              <p:nvPr/>
            </p:nvSpPr>
            <p:spPr>
              <a:xfrm>
                <a:off x="5960132" y="3218550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062C4A71-798A-49B1-B172-A1ACA9C0498A}"/>
                  </a:ext>
                </a:extLst>
              </p:cNvPr>
              <p:cNvSpPr/>
              <p:nvPr/>
            </p:nvSpPr>
            <p:spPr>
              <a:xfrm>
                <a:off x="5960132" y="336136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FA698AB3-FA78-4237-A58E-BC14B644AF30}"/>
                  </a:ext>
                </a:extLst>
              </p:cNvPr>
              <p:cNvSpPr/>
              <p:nvPr/>
            </p:nvSpPr>
            <p:spPr>
              <a:xfrm>
                <a:off x="5960132" y="3504172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21ED048E-C55F-462D-BCFB-C25C0618A461}"/>
                  </a:ext>
                </a:extLst>
              </p:cNvPr>
              <p:cNvSpPr/>
              <p:nvPr/>
            </p:nvSpPr>
            <p:spPr>
              <a:xfrm>
                <a:off x="5960132" y="3646983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7B260FCE-168A-4BE7-8672-0ED3098F9279}"/>
                  </a:ext>
                </a:extLst>
              </p:cNvPr>
              <p:cNvSpPr/>
              <p:nvPr/>
            </p:nvSpPr>
            <p:spPr>
              <a:xfrm>
                <a:off x="5960132" y="3789794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6C9C5EC2-A344-4FDA-BABF-4775DBD0EB13}"/>
                  </a:ext>
                </a:extLst>
              </p:cNvPr>
              <p:cNvSpPr/>
              <p:nvPr/>
            </p:nvSpPr>
            <p:spPr>
              <a:xfrm>
                <a:off x="5960132" y="3932605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5155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A9A6AE3C-7E41-4FCC-BF05-848D3891253B}"/>
              </a:ext>
            </a:extLst>
          </p:cNvPr>
          <p:cNvGrpSpPr/>
          <p:nvPr/>
        </p:nvGrpSpPr>
        <p:grpSpPr>
          <a:xfrm>
            <a:off x="1575975" y="755190"/>
            <a:ext cx="8522135" cy="5347620"/>
            <a:chOff x="730848" y="299198"/>
            <a:chExt cx="8522135" cy="5347620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D54AFFE-7035-48B1-B8F3-1D0D1A07E973}"/>
                </a:ext>
              </a:extLst>
            </p:cNvPr>
            <p:cNvCxnSpPr>
              <a:cxnSpLocks/>
            </p:cNvCxnSpPr>
            <p:nvPr/>
          </p:nvCxnSpPr>
          <p:spPr>
            <a:xfrm>
              <a:off x="5649560" y="1051314"/>
              <a:ext cx="65269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0A93E8B9-4CAE-4654-9152-FDDAC904BDB1}"/>
                </a:ext>
              </a:extLst>
            </p:cNvPr>
            <p:cNvCxnSpPr>
              <a:cxnSpLocks/>
            </p:cNvCxnSpPr>
            <p:nvPr/>
          </p:nvCxnSpPr>
          <p:spPr>
            <a:xfrm>
              <a:off x="4315247" y="1051314"/>
              <a:ext cx="65269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0AD1AF3-3ED5-4AE0-88D7-FA49FF5472B3}"/>
                </a:ext>
              </a:extLst>
            </p:cNvPr>
            <p:cNvSpPr/>
            <p:nvPr/>
          </p:nvSpPr>
          <p:spPr>
            <a:xfrm>
              <a:off x="7410456" y="2101598"/>
              <a:ext cx="214797" cy="352167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EAA6027-773C-405C-AEC2-2980AD956374}"/>
                </a:ext>
              </a:extLst>
            </p:cNvPr>
            <p:cNvGrpSpPr/>
            <p:nvPr/>
          </p:nvGrpSpPr>
          <p:grpSpPr>
            <a:xfrm>
              <a:off x="8019361" y="2101598"/>
              <a:ext cx="214797" cy="3521677"/>
              <a:chOff x="8022066" y="2306893"/>
              <a:chExt cx="214797" cy="3521677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30E6340A-65B2-4781-8E1F-085E4260FA14}"/>
                  </a:ext>
                </a:extLst>
              </p:cNvPr>
              <p:cNvSpPr/>
              <p:nvPr/>
            </p:nvSpPr>
            <p:spPr>
              <a:xfrm>
                <a:off x="8022066" y="2306893"/>
                <a:ext cx="214797" cy="352167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9D0F7C8-8D9A-416E-975F-A130E8CC4FCC}"/>
                  </a:ext>
                </a:extLst>
              </p:cNvPr>
              <p:cNvSpPr/>
              <p:nvPr/>
            </p:nvSpPr>
            <p:spPr>
              <a:xfrm>
                <a:off x="8081385" y="5234085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64AEA2DB-CD0F-4377-8BE4-4A4BB7F95B1C}"/>
                  </a:ext>
                </a:extLst>
              </p:cNvPr>
              <p:cNvSpPr/>
              <p:nvPr/>
            </p:nvSpPr>
            <p:spPr>
              <a:xfrm>
                <a:off x="8081385" y="5376896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557A1EB-8260-46EE-A2BC-17B1069CEC38}"/>
                  </a:ext>
                </a:extLst>
              </p:cNvPr>
              <p:cNvSpPr/>
              <p:nvPr/>
            </p:nvSpPr>
            <p:spPr>
              <a:xfrm>
                <a:off x="8081385" y="551970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B2AACC0-8AF6-4566-ADC4-ECC5DEBAE2AA}"/>
                  </a:ext>
                </a:extLst>
              </p:cNvPr>
              <p:cNvSpPr/>
              <p:nvPr/>
            </p:nvSpPr>
            <p:spPr>
              <a:xfrm>
                <a:off x="8081385" y="566251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2ED5657-0528-46CD-9CDF-9A876E3B2617}"/>
                  </a:ext>
                </a:extLst>
              </p:cNvPr>
              <p:cNvSpPr/>
              <p:nvPr/>
            </p:nvSpPr>
            <p:spPr>
              <a:xfrm>
                <a:off x="8081385" y="466284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070BE6A-7A78-42DE-AD72-9D3FE8B85BA0}"/>
                  </a:ext>
                </a:extLst>
              </p:cNvPr>
              <p:cNvSpPr/>
              <p:nvPr/>
            </p:nvSpPr>
            <p:spPr>
              <a:xfrm>
                <a:off x="8081385" y="4805652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1935D36-FF5E-4003-95B7-35D322CE2C62}"/>
                  </a:ext>
                </a:extLst>
              </p:cNvPr>
              <p:cNvSpPr/>
              <p:nvPr/>
            </p:nvSpPr>
            <p:spPr>
              <a:xfrm>
                <a:off x="8081385" y="494846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6408A96-3F51-4BA6-9279-8B52C83B7F4E}"/>
                  </a:ext>
                </a:extLst>
              </p:cNvPr>
              <p:cNvSpPr/>
              <p:nvPr/>
            </p:nvSpPr>
            <p:spPr>
              <a:xfrm>
                <a:off x="8081385" y="5091274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3243B77-9663-4714-B4E0-18D03B53CA46}"/>
                  </a:ext>
                </a:extLst>
              </p:cNvPr>
              <p:cNvSpPr/>
              <p:nvPr/>
            </p:nvSpPr>
            <p:spPr>
              <a:xfrm>
                <a:off x="8081385" y="409406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77DD7BD1-4B14-47F7-9186-B9842B91F46B}"/>
                  </a:ext>
                </a:extLst>
              </p:cNvPr>
              <p:cNvSpPr/>
              <p:nvPr/>
            </p:nvSpPr>
            <p:spPr>
              <a:xfrm>
                <a:off x="8081385" y="423687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823BBC7-24E5-4081-B433-635A2E9CC2DD}"/>
                  </a:ext>
                </a:extLst>
              </p:cNvPr>
              <p:cNvSpPr/>
              <p:nvPr/>
            </p:nvSpPr>
            <p:spPr>
              <a:xfrm>
                <a:off x="8081385" y="437968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27E129E-11A2-4D85-B60E-2C0DB0842F0C}"/>
                  </a:ext>
                </a:extLst>
              </p:cNvPr>
              <p:cNvSpPr/>
              <p:nvPr/>
            </p:nvSpPr>
            <p:spPr>
              <a:xfrm>
                <a:off x="8081385" y="452249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7F113A7-0D66-4E18-9644-F2DDD64AB5D1}"/>
                  </a:ext>
                </a:extLst>
              </p:cNvPr>
              <p:cNvSpPr/>
              <p:nvPr/>
            </p:nvSpPr>
            <p:spPr>
              <a:xfrm>
                <a:off x="8081385" y="3519786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F18170-4537-450B-BB35-1E1D219B1471}"/>
                  </a:ext>
                </a:extLst>
              </p:cNvPr>
              <p:cNvSpPr/>
              <p:nvPr/>
            </p:nvSpPr>
            <p:spPr>
              <a:xfrm>
                <a:off x="8081385" y="366259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D4C95FE-D55A-4CA9-8BC6-38F6905D4B76}"/>
                  </a:ext>
                </a:extLst>
              </p:cNvPr>
              <p:cNvSpPr/>
              <p:nvPr/>
            </p:nvSpPr>
            <p:spPr>
              <a:xfrm>
                <a:off x="8081385" y="380540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E70F462-16D6-463A-9CFD-9A1224F537CF}"/>
                  </a:ext>
                </a:extLst>
              </p:cNvPr>
              <p:cNvSpPr/>
              <p:nvPr/>
            </p:nvSpPr>
            <p:spPr>
              <a:xfrm>
                <a:off x="8081385" y="3948219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AED259D-D9D9-4889-8C18-115AF0511508}"/>
                  </a:ext>
                </a:extLst>
              </p:cNvPr>
              <p:cNvSpPr/>
              <p:nvPr/>
            </p:nvSpPr>
            <p:spPr>
              <a:xfrm>
                <a:off x="8081385" y="294707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8C0ECA1-E716-4F14-BFB5-CF4F15293D80}"/>
                  </a:ext>
                </a:extLst>
              </p:cNvPr>
              <p:cNvSpPr/>
              <p:nvPr/>
            </p:nvSpPr>
            <p:spPr>
              <a:xfrm>
                <a:off x="8081385" y="3089881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A5B0E22-FA49-4046-A7C7-31107EA78433}"/>
                  </a:ext>
                </a:extLst>
              </p:cNvPr>
              <p:cNvSpPr/>
              <p:nvPr/>
            </p:nvSpPr>
            <p:spPr>
              <a:xfrm>
                <a:off x="8081385" y="323269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E08B7FE-6AAD-4648-8854-7DA4A2F2CBAA}"/>
                  </a:ext>
                </a:extLst>
              </p:cNvPr>
              <p:cNvSpPr/>
              <p:nvPr/>
            </p:nvSpPr>
            <p:spPr>
              <a:xfrm>
                <a:off x="8081385" y="3375503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B5375CC-368F-43DD-B0CE-5CC8F4740EA1}"/>
                  </a:ext>
                </a:extLst>
              </p:cNvPr>
              <p:cNvSpPr/>
              <p:nvPr/>
            </p:nvSpPr>
            <p:spPr>
              <a:xfrm>
                <a:off x="8081385" y="237288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C49868A-6421-4D61-AC0A-E562941C21DF}"/>
                  </a:ext>
                </a:extLst>
              </p:cNvPr>
              <p:cNvSpPr/>
              <p:nvPr/>
            </p:nvSpPr>
            <p:spPr>
              <a:xfrm>
                <a:off x="8081385" y="2515692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19A163D-4D88-413A-A85C-C304CF31C818}"/>
                  </a:ext>
                </a:extLst>
              </p:cNvPr>
              <p:cNvSpPr/>
              <p:nvPr/>
            </p:nvSpPr>
            <p:spPr>
              <a:xfrm>
                <a:off x="8081385" y="2658503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F53EB27-AFAD-491C-9BDC-779B1D27E53D}"/>
                  </a:ext>
                </a:extLst>
              </p:cNvPr>
              <p:cNvSpPr/>
              <p:nvPr/>
            </p:nvSpPr>
            <p:spPr>
              <a:xfrm>
                <a:off x="8081385" y="2801314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75F33BB-CA8D-4EE8-9F21-037AB505190F}"/>
                </a:ext>
              </a:extLst>
            </p:cNvPr>
            <p:cNvGrpSpPr/>
            <p:nvPr/>
          </p:nvGrpSpPr>
          <p:grpSpPr>
            <a:xfrm>
              <a:off x="2733600" y="299198"/>
              <a:ext cx="1772238" cy="1336132"/>
              <a:chOff x="2640331" y="3139440"/>
              <a:chExt cx="2322443" cy="1750944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AA34AD2-9F93-4DCA-8849-F062EB55D32D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C7E3FAB-89DB-4EA9-8906-4B1EB915DAE6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DB19B18-47C2-48DF-A212-D6F9220DF355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24F362A-3D60-40D3-A356-DC9CE5988044}"/>
                </a:ext>
              </a:extLst>
            </p:cNvPr>
            <p:cNvGrpSpPr/>
            <p:nvPr/>
          </p:nvGrpSpPr>
          <p:grpSpPr>
            <a:xfrm>
              <a:off x="4967938" y="635056"/>
              <a:ext cx="872214" cy="726214"/>
              <a:chOff x="2640331" y="3139440"/>
              <a:chExt cx="2322443" cy="1750944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C43499A-6F03-484D-9A4A-EBE0BA501626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3401ADA-EF4B-49DF-B45F-7232595002BD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5FF6B08-AFFC-45BB-AFE3-2707C95B589A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FBE5FA8-82EA-433B-957F-41C875F3664B}"/>
                </a:ext>
              </a:extLst>
            </p:cNvPr>
            <p:cNvGrpSpPr/>
            <p:nvPr/>
          </p:nvGrpSpPr>
          <p:grpSpPr>
            <a:xfrm>
              <a:off x="6302251" y="767767"/>
              <a:ext cx="496408" cy="483012"/>
              <a:chOff x="2640331" y="3139440"/>
              <a:chExt cx="2322443" cy="1750944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D296AE9F-BC4F-470C-B194-F76685328CAC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DA3C97D-7667-47CC-9FDF-4429D683D666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881C9ED-829F-404D-902C-1C7A8BA47043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0847F0A-7E7F-4594-83EF-194F7598C3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48" t="63273" r="86741" b="17105"/>
            <a:stretch/>
          </p:blipFill>
          <p:spPr>
            <a:xfrm>
              <a:off x="730848" y="461747"/>
              <a:ext cx="790946" cy="7784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1" name="Connector: Elbow 100">
              <a:extLst>
                <a:ext uri="{FF2B5EF4-FFF2-40B4-BE49-F238E27FC236}">
                  <a16:creationId xmlns:a16="http://schemas.microsoft.com/office/drawing/2014/main" id="{5B67781B-EBF3-47F6-A849-B6217B8613FE}"/>
                </a:ext>
              </a:extLst>
            </p:cNvPr>
            <p:cNvCxnSpPr>
              <a:stCxn id="94" idx="3"/>
              <a:endCxn id="32" idx="0"/>
            </p:cNvCxnSpPr>
            <p:nvPr/>
          </p:nvCxnSpPr>
          <p:spPr>
            <a:xfrm>
              <a:off x="6798659" y="1051314"/>
              <a:ext cx="1328101" cy="1050284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or: Curved 5">
              <a:extLst>
                <a:ext uri="{FF2B5EF4-FFF2-40B4-BE49-F238E27FC236}">
                  <a16:creationId xmlns:a16="http://schemas.microsoft.com/office/drawing/2014/main" id="{D74D1041-2180-42C0-BBB0-0B42AFE90AE3}"/>
                </a:ext>
              </a:extLst>
            </p:cNvPr>
            <p:cNvCxnSpPr>
              <a:stCxn id="95" idx="3"/>
              <a:endCxn id="84" idx="1"/>
            </p:cNvCxnSpPr>
            <p:nvPr/>
          </p:nvCxnSpPr>
          <p:spPr>
            <a:xfrm>
              <a:off x="1521794" y="850969"/>
              <a:ext cx="1211806" cy="12700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AABC094-D0B4-483C-BF31-294CDFABC9E3}"/>
                </a:ext>
              </a:extLst>
            </p:cNvPr>
            <p:cNvCxnSpPr>
              <a:cxnSpLocks/>
              <a:stCxn id="5" idx="3"/>
              <a:endCxn id="32" idx="1"/>
            </p:cNvCxnSpPr>
            <p:nvPr/>
          </p:nvCxnSpPr>
          <p:spPr>
            <a:xfrm>
              <a:off x="7625253" y="3862437"/>
              <a:ext cx="39410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1068B956-796B-477B-8D8B-3F13153B47AB}"/>
                </a:ext>
              </a:extLst>
            </p:cNvPr>
            <p:cNvCxnSpPr>
              <a:cxnSpLocks/>
            </p:cNvCxnSpPr>
            <p:nvPr/>
          </p:nvCxnSpPr>
          <p:spPr>
            <a:xfrm>
              <a:off x="8234158" y="3862437"/>
              <a:ext cx="39410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AFCDD07C-7885-469B-95AF-B05C28736D31}"/>
                </a:ext>
              </a:extLst>
            </p:cNvPr>
            <p:cNvSpPr/>
            <p:nvPr/>
          </p:nvSpPr>
          <p:spPr>
            <a:xfrm>
              <a:off x="9053083" y="3771413"/>
              <a:ext cx="199900" cy="199898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71124BC-2EFF-4D81-AE1E-63F82A0882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43063" y="3864018"/>
              <a:ext cx="195044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4519A75D-D0E7-4F82-B4BF-F3023E4625DF}"/>
                </a:ext>
              </a:extLst>
            </p:cNvPr>
            <p:cNvGrpSpPr/>
            <p:nvPr/>
          </p:nvGrpSpPr>
          <p:grpSpPr>
            <a:xfrm>
              <a:off x="8628266" y="3101277"/>
              <a:ext cx="214797" cy="1507525"/>
              <a:chOff x="6554930" y="4181833"/>
              <a:chExt cx="214797" cy="1507525"/>
            </a:xfrm>
          </p:grpSpPr>
          <p:sp>
            <p:nvSpPr>
              <p:cNvPr id="314" name="Rectangle: Rounded Corners 313">
                <a:extLst>
                  <a:ext uri="{FF2B5EF4-FFF2-40B4-BE49-F238E27FC236}">
                    <a16:creationId xmlns:a16="http://schemas.microsoft.com/office/drawing/2014/main" id="{E4A3822F-92AE-4842-9364-2BAB67B75FBA}"/>
                  </a:ext>
                </a:extLst>
              </p:cNvPr>
              <p:cNvSpPr/>
              <p:nvPr/>
            </p:nvSpPr>
            <p:spPr>
              <a:xfrm>
                <a:off x="6554930" y="4181833"/>
                <a:ext cx="214797" cy="150752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5498B31E-7A2C-423F-9019-E8659625D358}"/>
                  </a:ext>
                </a:extLst>
              </p:cNvPr>
              <p:cNvSpPr/>
              <p:nvPr/>
            </p:nvSpPr>
            <p:spPr>
              <a:xfrm>
                <a:off x="6614003" y="42446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F8C73A39-510E-4605-89BD-692AE16EEE1A}"/>
                  </a:ext>
                </a:extLst>
              </p:cNvPr>
              <p:cNvSpPr/>
              <p:nvPr/>
            </p:nvSpPr>
            <p:spPr>
              <a:xfrm>
                <a:off x="6614003" y="438743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CD2F93A6-DCA0-47D2-88EA-342D722B233D}"/>
                  </a:ext>
                </a:extLst>
              </p:cNvPr>
              <p:cNvSpPr/>
              <p:nvPr/>
            </p:nvSpPr>
            <p:spPr>
              <a:xfrm>
                <a:off x="6614003" y="453024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BFCEC109-5E71-475C-AB6A-7AC8D6915BA6}"/>
                  </a:ext>
                </a:extLst>
              </p:cNvPr>
              <p:cNvSpPr/>
              <p:nvPr/>
            </p:nvSpPr>
            <p:spPr>
              <a:xfrm>
                <a:off x="6614003" y="467305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8819B02D-4E16-4324-A052-0ADC51A1197D}"/>
                  </a:ext>
                </a:extLst>
              </p:cNvPr>
              <p:cNvSpPr/>
              <p:nvPr/>
            </p:nvSpPr>
            <p:spPr>
              <a:xfrm>
                <a:off x="6614003" y="481586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67AFFBE1-7BB7-496B-907F-A7C0385211F2}"/>
                  </a:ext>
                </a:extLst>
              </p:cNvPr>
              <p:cNvSpPr/>
              <p:nvPr/>
            </p:nvSpPr>
            <p:spPr>
              <a:xfrm>
                <a:off x="6614003" y="495867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5B6EFEAD-FE80-4A54-B129-D269C5E1CE17}"/>
                  </a:ext>
                </a:extLst>
              </p:cNvPr>
              <p:cNvSpPr/>
              <p:nvPr/>
            </p:nvSpPr>
            <p:spPr>
              <a:xfrm>
                <a:off x="6614003" y="510148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id="{017487E1-012C-418C-8C3C-F46EFE1AF257}"/>
                  </a:ext>
                </a:extLst>
              </p:cNvPr>
              <p:cNvSpPr/>
              <p:nvPr/>
            </p:nvSpPr>
            <p:spPr>
              <a:xfrm>
                <a:off x="6614003" y="524429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16DAC29F-141B-4F31-A918-7AA2D29EE370}"/>
                  </a:ext>
                </a:extLst>
              </p:cNvPr>
              <p:cNvSpPr/>
              <p:nvPr/>
            </p:nvSpPr>
            <p:spPr>
              <a:xfrm>
                <a:off x="6614003" y="538710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C38F1CE1-54A0-49B2-ADE7-BF1350E4B84E}"/>
                  </a:ext>
                </a:extLst>
              </p:cNvPr>
              <p:cNvSpPr/>
              <p:nvPr/>
            </p:nvSpPr>
            <p:spPr>
              <a:xfrm>
                <a:off x="6614003" y="55299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B3C24F4-2072-48B9-AC8E-849B7041B076}"/>
                </a:ext>
              </a:extLst>
            </p:cNvPr>
            <p:cNvGrpSpPr/>
            <p:nvPr/>
          </p:nvGrpSpPr>
          <p:grpSpPr>
            <a:xfrm>
              <a:off x="7365955" y="2078056"/>
              <a:ext cx="303798" cy="3568762"/>
              <a:chOff x="7199730" y="2078257"/>
              <a:chExt cx="303798" cy="35687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20CD8A5D-7E3D-450E-A36C-B0494B553B39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2078257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20CD8A5D-7E3D-450E-A36C-B0494B553B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2078257"/>
                    <a:ext cx="303798" cy="2616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5" name="TextBox 324">
                    <a:extLst>
                      <a:ext uri="{FF2B5EF4-FFF2-40B4-BE49-F238E27FC236}">
                        <a16:creationId xmlns:a16="http://schemas.microsoft.com/office/drawing/2014/main" id="{C023F4E3-9127-4138-9DC2-11E9386EE470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2227776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25" name="TextBox 324">
                    <a:extLst>
                      <a:ext uri="{FF2B5EF4-FFF2-40B4-BE49-F238E27FC236}">
                        <a16:creationId xmlns:a16="http://schemas.microsoft.com/office/drawing/2014/main" id="{C023F4E3-9127-4138-9DC2-11E9386EE4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2227776"/>
                    <a:ext cx="303798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6" name="TextBox 325">
                    <a:extLst>
                      <a:ext uri="{FF2B5EF4-FFF2-40B4-BE49-F238E27FC236}">
                        <a16:creationId xmlns:a16="http://schemas.microsoft.com/office/drawing/2014/main" id="{0D5988FE-A12A-4C4D-8C25-6ECE37DB9546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2364967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26" name="TextBox 325">
                    <a:extLst>
                      <a:ext uri="{FF2B5EF4-FFF2-40B4-BE49-F238E27FC236}">
                        <a16:creationId xmlns:a16="http://schemas.microsoft.com/office/drawing/2014/main" id="{0D5988FE-A12A-4C4D-8C25-6ECE37DB95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2364967"/>
                    <a:ext cx="303798" cy="2616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7" name="TextBox 326">
                    <a:extLst>
                      <a:ext uri="{FF2B5EF4-FFF2-40B4-BE49-F238E27FC236}">
                        <a16:creationId xmlns:a16="http://schemas.microsoft.com/office/drawing/2014/main" id="{489D1ACB-4B6F-4B1B-94B1-A919F9EF831E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2514486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27" name="TextBox 326">
                    <a:extLst>
                      <a:ext uri="{FF2B5EF4-FFF2-40B4-BE49-F238E27FC236}">
                        <a16:creationId xmlns:a16="http://schemas.microsoft.com/office/drawing/2014/main" id="{489D1ACB-4B6F-4B1B-94B1-A919F9EF83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2514486"/>
                    <a:ext cx="303798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8" name="TextBox 327">
                    <a:extLst>
                      <a:ext uri="{FF2B5EF4-FFF2-40B4-BE49-F238E27FC236}">
                        <a16:creationId xmlns:a16="http://schemas.microsoft.com/office/drawing/2014/main" id="{1DCD860F-D8B5-4ADE-94C9-A0DD0155256F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2657013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28" name="TextBox 327">
                    <a:extLst>
                      <a:ext uri="{FF2B5EF4-FFF2-40B4-BE49-F238E27FC236}">
                        <a16:creationId xmlns:a16="http://schemas.microsoft.com/office/drawing/2014/main" id="{1DCD860F-D8B5-4ADE-94C9-A0DD015525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2657013"/>
                    <a:ext cx="303798" cy="2616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9" name="TextBox 328">
                    <a:extLst>
                      <a:ext uri="{FF2B5EF4-FFF2-40B4-BE49-F238E27FC236}">
                        <a16:creationId xmlns:a16="http://schemas.microsoft.com/office/drawing/2014/main" id="{9AC6FDBB-6E16-4D8F-8955-B0E4D48AB2A9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2806532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29" name="TextBox 328">
                    <a:extLst>
                      <a:ext uri="{FF2B5EF4-FFF2-40B4-BE49-F238E27FC236}">
                        <a16:creationId xmlns:a16="http://schemas.microsoft.com/office/drawing/2014/main" id="{9AC6FDBB-6E16-4D8F-8955-B0E4D48AB2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2806532"/>
                    <a:ext cx="303798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0" name="TextBox 329">
                    <a:extLst>
                      <a:ext uri="{FF2B5EF4-FFF2-40B4-BE49-F238E27FC236}">
                        <a16:creationId xmlns:a16="http://schemas.microsoft.com/office/drawing/2014/main" id="{CEA924D2-019C-4D36-BFFC-650CB9E479A3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2943723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30" name="TextBox 329">
                    <a:extLst>
                      <a:ext uri="{FF2B5EF4-FFF2-40B4-BE49-F238E27FC236}">
                        <a16:creationId xmlns:a16="http://schemas.microsoft.com/office/drawing/2014/main" id="{CEA924D2-019C-4D36-BFFC-650CB9E479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2943723"/>
                    <a:ext cx="303798" cy="2616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1" name="TextBox 330">
                    <a:extLst>
                      <a:ext uri="{FF2B5EF4-FFF2-40B4-BE49-F238E27FC236}">
                        <a16:creationId xmlns:a16="http://schemas.microsoft.com/office/drawing/2014/main" id="{242B90E8-A050-482B-98D1-3E825916550C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3093242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31" name="TextBox 330">
                    <a:extLst>
                      <a:ext uri="{FF2B5EF4-FFF2-40B4-BE49-F238E27FC236}">
                        <a16:creationId xmlns:a16="http://schemas.microsoft.com/office/drawing/2014/main" id="{242B90E8-A050-482B-98D1-3E82591655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3093242"/>
                    <a:ext cx="303798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2" name="TextBox 331">
                    <a:extLst>
                      <a:ext uri="{FF2B5EF4-FFF2-40B4-BE49-F238E27FC236}">
                        <a16:creationId xmlns:a16="http://schemas.microsoft.com/office/drawing/2014/main" id="{787A52F8-CD27-42FA-BA2D-C9C7F3863657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3233629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32" name="TextBox 331">
                    <a:extLst>
                      <a:ext uri="{FF2B5EF4-FFF2-40B4-BE49-F238E27FC236}">
                        <a16:creationId xmlns:a16="http://schemas.microsoft.com/office/drawing/2014/main" id="{787A52F8-CD27-42FA-BA2D-C9C7F38636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3233629"/>
                    <a:ext cx="303798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3" name="TextBox 332">
                    <a:extLst>
                      <a:ext uri="{FF2B5EF4-FFF2-40B4-BE49-F238E27FC236}">
                        <a16:creationId xmlns:a16="http://schemas.microsoft.com/office/drawing/2014/main" id="{5D21A468-432E-4744-AB7C-B1BA9C036970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3383148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33" name="TextBox 332">
                    <a:extLst>
                      <a:ext uri="{FF2B5EF4-FFF2-40B4-BE49-F238E27FC236}">
                        <a16:creationId xmlns:a16="http://schemas.microsoft.com/office/drawing/2014/main" id="{5D21A468-432E-4744-AB7C-B1BA9C0369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3383148"/>
                    <a:ext cx="303798" cy="2616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4" name="TextBox 333">
                    <a:extLst>
                      <a:ext uri="{FF2B5EF4-FFF2-40B4-BE49-F238E27FC236}">
                        <a16:creationId xmlns:a16="http://schemas.microsoft.com/office/drawing/2014/main" id="{71FF2C3D-88C6-403A-9F77-9AEC99D71710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3520339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34" name="TextBox 333">
                    <a:extLst>
                      <a:ext uri="{FF2B5EF4-FFF2-40B4-BE49-F238E27FC236}">
                        <a16:creationId xmlns:a16="http://schemas.microsoft.com/office/drawing/2014/main" id="{71FF2C3D-88C6-403A-9F77-9AEC99D717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3520339"/>
                    <a:ext cx="303798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5" name="TextBox 334">
                    <a:extLst>
                      <a:ext uri="{FF2B5EF4-FFF2-40B4-BE49-F238E27FC236}">
                        <a16:creationId xmlns:a16="http://schemas.microsoft.com/office/drawing/2014/main" id="{8071289A-B125-4545-B426-D192856C64F2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3669858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35" name="TextBox 334">
                    <a:extLst>
                      <a:ext uri="{FF2B5EF4-FFF2-40B4-BE49-F238E27FC236}">
                        <a16:creationId xmlns:a16="http://schemas.microsoft.com/office/drawing/2014/main" id="{8071289A-B125-4545-B426-D192856C64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3669858"/>
                    <a:ext cx="303798" cy="2616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6" name="TextBox 335">
                    <a:extLst>
                      <a:ext uri="{FF2B5EF4-FFF2-40B4-BE49-F238E27FC236}">
                        <a16:creationId xmlns:a16="http://schemas.microsoft.com/office/drawing/2014/main" id="{70BDD94E-9B40-4514-94C4-54F6507331E4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3812385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36" name="TextBox 335">
                    <a:extLst>
                      <a:ext uri="{FF2B5EF4-FFF2-40B4-BE49-F238E27FC236}">
                        <a16:creationId xmlns:a16="http://schemas.microsoft.com/office/drawing/2014/main" id="{70BDD94E-9B40-4514-94C4-54F6507331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3812385"/>
                    <a:ext cx="303798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7" name="TextBox 336">
                    <a:extLst>
                      <a:ext uri="{FF2B5EF4-FFF2-40B4-BE49-F238E27FC236}">
                        <a16:creationId xmlns:a16="http://schemas.microsoft.com/office/drawing/2014/main" id="{FA0ED748-896C-4C43-B084-71F750F498CF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3961904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37" name="TextBox 336">
                    <a:extLst>
                      <a:ext uri="{FF2B5EF4-FFF2-40B4-BE49-F238E27FC236}">
                        <a16:creationId xmlns:a16="http://schemas.microsoft.com/office/drawing/2014/main" id="{FA0ED748-896C-4C43-B084-71F750F498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3961904"/>
                    <a:ext cx="303798" cy="2616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8" name="TextBox 337">
                    <a:extLst>
                      <a:ext uri="{FF2B5EF4-FFF2-40B4-BE49-F238E27FC236}">
                        <a16:creationId xmlns:a16="http://schemas.microsoft.com/office/drawing/2014/main" id="{8F8A5E28-BDAC-40E5-9373-5B44045F12BA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4099095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38" name="TextBox 337">
                    <a:extLst>
                      <a:ext uri="{FF2B5EF4-FFF2-40B4-BE49-F238E27FC236}">
                        <a16:creationId xmlns:a16="http://schemas.microsoft.com/office/drawing/2014/main" id="{8F8A5E28-BDAC-40E5-9373-5B44045F12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4099095"/>
                    <a:ext cx="303798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9" name="TextBox 338">
                    <a:extLst>
                      <a:ext uri="{FF2B5EF4-FFF2-40B4-BE49-F238E27FC236}">
                        <a16:creationId xmlns:a16="http://schemas.microsoft.com/office/drawing/2014/main" id="{F61D45DA-27E1-4FC9-922B-F5619B54B085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4248614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39" name="TextBox 338">
                    <a:extLst>
                      <a:ext uri="{FF2B5EF4-FFF2-40B4-BE49-F238E27FC236}">
                        <a16:creationId xmlns:a16="http://schemas.microsoft.com/office/drawing/2014/main" id="{F61D45DA-27E1-4FC9-922B-F5619B54B0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4248614"/>
                    <a:ext cx="303798" cy="2616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0" name="TextBox 339">
                    <a:extLst>
                      <a:ext uri="{FF2B5EF4-FFF2-40B4-BE49-F238E27FC236}">
                        <a16:creationId xmlns:a16="http://schemas.microsoft.com/office/drawing/2014/main" id="{1E8B4BA5-C0AC-43AD-AA23-82DD00CD5AA1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4370424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40" name="TextBox 339">
                    <a:extLst>
                      <a:ext uri="{FF2B5EF4-FFF2-40B4-BE49-F238E27FC236}">
                        <a16:creationId xmlns:a16="http://schemas.microsoft.com/office/drawing/2014/main" id="{1E8B4BA5-C0AC-43AD-AA23-82DD00CD5A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4370424"/>
                    <a:ext cx="303798" cy="2616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1" name="TextBox 340">
                    <a:extLst>
                      <a:ext uri="{FF2B5EF4-FFF2-40B4-BE49-F238E27FC236}">
                        <a16:creationId xmlns:a16="http://schemas.microsoft.com/office/drawing/2014/main" id="{00C581DA-4F9E-43E7-B1BF-262B5BF526E7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4519943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41" name="TextBox 340">
                    <a:extLst>
                      <a:ext uri="{FF2B5EF4-FFF2-40B4-BE49-F238E27FC236}">
                        <a16:creationId xmlns:a16="http://schemas.microsoft.com/office/drawing/2014/main" id="{00C581DA-4F9E-43E7-B1BF-262B5BF526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4519943"/>
                    <a:ext cx="303798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2" name="TextBox 341">
                    <a:extLst>
                      <a:ext uri="{FF2B5EF4-FFF2-40B4-BE49-F238E27FC236}">
                        <a16:creationId xmlns:a16="http://schemas.microsoft.com/office/drawing/2014/main" id="{7DFBBE45-FAE9-4240-82D3-BAF5C99ACB2F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4657134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42" name="TextBox 341">
                    <a:extLst>
                      <a:ext uri="{FF2B5EF4-FFF2-40B4-BE49-F238E27FC236}">
                        <a16:creationId xmlns:a16="http://schemas.microsoft.com/office/drawing/2014/main" id="{7DFBBE45-FAE9-4240-82D3-BAF5C99ACB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4657134"/>
                    <a:ext cx="303798" cy="2616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3" name="TextBox 342">
                    <a:extLst>
                      <a:ext uri="{FF2B5EF4-FFF2-40B4-BE49-F238E27FC236}">
                        <a16:creationId xmlns:a16="http://schemas.microsoft.com/office/drawing/2014/main" id="{EDA2B97F-3BE9-49DE-938B-1784965676A1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4806653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43" name="TextBox 342">
                    <a:extLst>
                      <a:ext uri="{FF2B5EF4-FFF2-40B4-BE49-F238E27FC236}">
                        <a16:creationId xmlns:a16="http://schemas.microsoft.com/office/drawing/2014/main" id="{EDA2B97F-3BE9-49DE-938B-1784965676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4806653"/>
                    <a:ext cx="303798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4" name="TextBox 343">
                    <a:extLst>
                      <a:ext uri="{FF2B5EF4-FFF2-40B4-BE49-F238E27FC236}">
                        <a16:creationId xmlns:a16="http://schemas.microsoft.com/office/drawing/2014/main" id="{4FB43959-D046-4A94-8EF8-1CDCF2C6A9A5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4949180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44" name="TextBox 343">
                    <a:extLst>
                      <a:ext uri="{FF2B5EF4-FFF2-40B4-BE49-F238E27FC236}">
                        <a16:creationId xmlns:a16="http://schemas.microsoft.com/office/drawing/2014/main" id="{4FB43959-D046-4A94-8EF8-1CDCF2C6A9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4949180"/>
                    <a:ext cx="303798" cy="2616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5" name="TextBox 344">
                    <a:extLst>
                      <a:ext uri="{FF2B5EF4-FFF2-40B4-BE49-F238E27FC236}">
                        <a16:creationId xmlns:a16="http://schemas.microsoft.com/office/drawing/2014/main" id="{1DB9F8F8-05D6-4E35-A7A6-623DA888F3E3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5098699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45" name="TextBox 344">
                    <a:extLst>
                      <a:ext uri="{FF2B5EF4-FFF2-40B4-BE49-F238E27FC236}">
                        <a16:creationId xmlns:a16="http://schemas.microsoft.com/office/drawing/2014/main" id="{1DB9F8F8-05D6-4E35-A7A6-623DA888F3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5098699"/>
                    <a:ext cx="303798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6" name="TextBox 345">
                    <a:extLst>
                      <a:ext uri="{FF2B5EF4-FFF2-40B4-BE49-F238E27FC236}">
                        <a16:creationId xmlns:a16="http://schemas.microsoft.com/office/drawing/2014/main" id="{63EFA20C-8DE7-45DF-A698-7D8394127632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5235890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46" name="TextBox 345">
                    <a:extLst>
                      <a:ext uri="{FF2B5EF4-FFF2-40B4-BE49-F238E27FC236}">
                        <a16:creationId xmlns:a16="http://schemas.microsoft.com/office/drawing/2014/main" id="{63EFA20C-8DE7-45DF-A698-7D83941276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5235890"/>
                    <a:ext cx="303798" cy="2616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7" name="TextBox 346">
                    <a:extLst>
                      <a:ext uri="{FF2B5EF4-FFF2-40B4-BE49-F238E27FC236}">
                        <a16:creationId xmlns:a16="http://schemas.microsoft.com/office/drawing/2014/main" id="{2FD4225B-3AA9-4027-BE6F-910695E3608F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5385409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47" name="TextBox 346">
                    <a:extLst>
                      <a:ext uri="{FF2B5EF4-FFF2-40B4-BE49-F238E27FC236}">
                        <a16:creationId xmlns:a16="http://schemas.microsoft.com/office/drawing/2014/main" id="{2FD4225B-3AA9-4027-BE6F-910695E360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5385409"/>
                    <a:ext cx="303798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6470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1BACA00-1E03-410B-A785-3E9C3127BE92}"/>
              </a:ext>
            </a:extLst>
          </p:cNvPr>
          <p:cNvGrpSpPr/>
          <p:nvPr/>
        </p:nvGrpSpPr>
        <p:grpSpPr>
          <a:xfrm>
            <a:off x="1418573" y="1175195"/>
            <a:ext cx="9354854" cy="5324077"/>
            <a:chOff x="819015" y="576289"/>
            <a:chExt cx="9354854" cy="5324077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29A7719A-7938-484E-87CE-EC1B4771C564}"/>
                </a:ext>
              </a:extLst>
            </p:cNvPr>
            <p:cNvCxnSpPr>
              <a:cxnSpLocks/>
            </p:cNvCxnSpPr>
            <p:nvPr/>
          </p:nvCxnSpPr>
          <p:spPr>
            <a:xfrm>
              <a:off x="5649560" y="4116448"/>
              <a:ext cx="65269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9DEC944A-0697-4CCB-8FCC-6F9C1DE88008}"/>
                </a:ext>
              </a:extLst>
            </p:cNvPr>
            <p:cNvCxnSpPr>
              <a:cxnSpLocks/>
            </p:cNvCxnSpPr>
            <p:nvPr/>
          </p:nvCxnSpPr>
          <p:spPr>
            <a:xfrm>
              <a:off x="4315247" y="4116448"/>
              <a:ext cx="65269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D54AFFE-7035-48B1-B8F3-1D0D1A07E973}"/>
                </a:ext>
              </a:extLst>
            </p:cNvPr>
            <p:cNvCxnSpPr>
              <a:cxnSpLocks/>
            </p:cNvCxnSpPr>
            <p:nvPr/>
          </p:nvCxnSpPr>
          <p:spPr>
            <a:xfrm>
              <a:off x="5649560" y="1328405"/>
              <a:ext cx="65269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0A93E8B9-4CAE-4654-9152-FDDAC904BDB1}"/>
                </a:ext>
              </a:extLst>
            </p:cNvPr>
            <p:cNvCxnSpPr>
              <a:cxnSpLocks/>
            </p:cNvCxnSpPr>
            <p:nvPr/>
          </p:nvCxnSpPr>
          <p:spPr>
            <a:xfrm>
              <a:off x="4315247" y="1328405"/>
              <a:ext cx="65269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16DF598-F88E-47B2-AC7F-4A86750580F5}"/>
                </a:ext>
              </a:extLst>
            </p:cNvPr>
            <p:cNvGrpSpPr/>
            <p:nvPr/>
          </p:nvGrpSpPr>
          <p:grpSpPr>
            <a:xfrm>
              <a:off x="7410456" y="2378689"/>
              <a:ext cx="214797" cy="3521677"/>
              <a:chOff x="8201923" y="2905081"/>
              <a:chExt cx="214797" cy="3521677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0AD1AF3-3ED5-4AE0-88D7-FA49FF5472B3}"/>
                  </a:ext>
                </a:extLst>
              </p:cNvPr>
              <p:cNvSpPr/>
              <p:nvPr/>
            </p:nvSpPr>
            <p:spPr>
              <a:xfrm>
                <a:off x="8201923" y="2905081"/>
                <a:ext cx="214797" cy="352167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C0BA085-6B82-48C3-B5FD-D58232C939A2}"/>
                  </a:ext>
                </a:extLst>
              </p:cNvPr>
              <p:cNvSpPr/>
              <p:nvPr/>
            </p:nvSpPr>
            <p:spPr>
              <a:xfrm>
                <a:off x="8261242" y="5832273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396B9BB-7B54-422A-BF73-C058105B136F}"/>
                  </a:ext>
                </a:extLst>
              </p:cNvPr>
              <p:cNvSpPr/>
              <p:nvPr/>
            </p:nvSpPr>
            <p:spPr>
              <a:xfrm>
                <a:off x="8261242" y="5975084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4F577A4-1868-43D9-B9FE-AAFCAAD087E5}"/>
                  </a:ext>
                </a:extLst>
              </p:cNvPr>
              <p:cNvSpPr/>
              <p:nvPr/>
            </p:nvSpPr>
            <p:spPr>
              <a:xfrm>
                <a:off x="8261242" y="6117895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86FCA93-A2F4-435C-A4C7-1CDB82D9E9EF}"/>
                  </a:ext>
                </a:extLst>
              </p:cNvPr>
              <p:cNvSpPr/>
              <p:nvPr/>
            </p:nvSpPr>
            <p:spPr>
              <a:xfrm>
                <a:off x="8261242" y="6260706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EBD6DDC-01A1-48E3-99DF-CA63A0AA9618}"/>
                  </a:ext>
                </a:extLst>
              </p:cNvPr>
              <p:cNvSpPr/>
              <p:nvPr/>
            </p:nvSpPr>
            <p:spPr>
              <a:xfrm>
                <a:off x="8261242" y="5261029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D8BC872-A457-4B1D-8217-CA098B69E4A6}"/>
                  </a:ext>
                </a:extLst>
              </p:cNvPr>
              <p:cNvSpPr/>
              <p:nvPr/>
            </p:nvSpPr>
            <p:spPr>
              <a:xfrm>
                <a:off x="8261242" y="5403840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A881591-13B6-463F-BC7D-CC114760685F}"/>
                  </a:ext>
                </a:extLst>
              </p:cNvPr>
              <p:cNvSpPr/>
              <p:nvPr/>
            </p:nvSpPr>
            <p:spPr>
              <a:xfrm>
                <a:off x="8261242" y="5546651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246E3D4-BD7B-460E-9987-1C8B602E1F23}"/>
                  </a:ext>
                </a:extLst>
              </p:cNvPr>
              <p:cNvSpPr/>
              <p:nvPr/>
            </p:nvSpPr>
            <p:spPr>
              <a:xfrm>
                <a:off x="8261242" y="5689462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38E8673-F390-4B75-8BB2-59EE852A3667}"/>
                  </a:ext>
                </a:extLst>
              </p:cNvPr>
              <p:cNvSpPr/>
              <p:nvPr/>
            </p:nvSpPr>
            <p:spPr>
              <a:xfrm>
                <a:off x="8261242" y="4692254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E09E02D-240E-413E-B14C-249AD6E1C801}"/>
                  </a:ext>
                </a:extLst>
              </p:cNvPr>
              <p:cNvSpPr/>
              <p:nvPr/>
            </p:nvSpPr>
            <p:spPr>
              <a:xfrm>
                <a:off x="8261242" y="4835065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0055DB7-2A20-44F7-A75E-14ABBCABCD72}"/>
                  </a:ext>
                </a:extLst>
              </p:cNvPr>
              <p:cNvSpPr/>
              <p:nvPr/>
            </p:nvSpPr>
            <p:spPr>
              <a:xfrm>
                <a:off x="8261242" y="4977876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CD1D2EC-FDCD-4629-B8BD-62781EF70B22}"/>
                  </a:ext>
                </a:extLst>
              </p:cNvPr>
              <p:cNvSpPr/>
              <p:nvPr/>
            </p:nvSpPr>
            <p:spPr>
              <a:xfrm>
                <a:off x="8261242" y="5120687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B868E43-1499-4C3A-B6B9-E4E279FE3317}"/>
                  </a:ext>
                </a:extLst>
              </p:cNvPr>
              <p:cNvSpPr/>
              <p:nvPr/>
            </p:nvSpPr>
            <p:spPr>
              <a:xfrm>
                <a:off x="8261242" y="4117974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B589045-9111-467A-B47F-4DCE1172CF03}"/>
                  </a:ext>
                </a:extLst>
              </p:cNvPr>
              <p:cNvSpPr/>
              <p:nvPr/>
            </p:nvSpPr>
            <p:spPr>
              <a:xfrm>
                <a:off x="8261242" y="4260785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854DDD8-0F7E-4739-BD4B-A109B79D6106}"/>
                  </a:ext>
                </a:extLst>
              </p:cNvPr>
              <p:cNvSpPr/>
              <p:nvPr/>
            </p:nvSpPr>
            <p:spPr>
              <a:xfrm>
                <a:off x="8261242" y="4403596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A264AED-39DC-4F42-9682-E507AD327BD7}"/>
                  </a:ext>
                </a:extLst>
              </p:cNvPr>
              <p:cNvSpPr/>
              <p:nvPr/>
            </p:nvSpPr>
            <p:spPr>
              <a:xfrm>
                <a:off x="8261242" y="4546407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54B151E-C766-4E11-8A5E-662B009FD923}"/>
                  </a:ext>
                </a:extLst>
              </p:cNvPr>
              <p:cNvSpPr/>
              <p:nvPr/>
            </p:nvSpPr>
            <p:spPr>
              <a:xfrm>
                <a:off x="8261242" y="3545258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AEDE067-1DC9-4DA4-95DE-5E6D5541E2CA}"/>
                  </a:ext>
                </a:extLst>
              </p:cNvPr>
              <p:cNvSpPr/>
              <p:nvPr/>
            </p:nvSpPr>
            <p:spPr>
              <a:xfrm>
                <a:off x="8261242" y="3688069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9E23440-DE86-4E4F-9768-CA5F155C9891}"/>
                  </a:ext>
                </a:extLst>
              </p:cNvPr>
              <p:cNvSpPr/>
              <p:nvPr/>
            </p:nvSpPr>
            <p:spPr>
              <a:xfrm>
                <a:off x="8261242" y="3830880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1D69BAB-CDB0-42B9-B47D-68A677177004}"/>
                  </a:ext>
                </a:extLst>
              </p:cNvPr>
              <p:cNvSpPr/>
              <p:nvPr/>
            </p:nvSpPr>
            <p:spPr>
              <a:xfrm>
                <a:off x="8261242" y="3973691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6C6EC20-41CC-4864-8F20-7DE94245FBBC}"/>
                  </a:ext>
                </a:extLst>
              </p:cNvPr>
              <p:cNvSpPr/>
              <p:nvPr/>
            </p:nvSpPr>
            <p:spPr>
              <a:xfrm>
                <a:off x="8261242" y="2971069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DE4EB2C-DFC7-4464-B03B-F423E891D1EB}"/>
                  </a:ext>
                </a:extLst>
              </p:cNvPr>
              <p:cNvSpPr/>
              <p:nvPr/>
            </p:nvSpPr>
            <p:spPr>
              <a:xfrm>
                <a:off x="8261242" y="3113880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9E18A9F-DEEE-4E7F-96DC-1177754956BD}"/>
                  </a:ext>
                </a:extLst>
              </p:cNvPr>
              <p:cNvSpPr/>
              <p:nvPr/>
            </p:nvSpPr>
            <p:spPr>
              <a:xfrm>
                <a:off x="8261242" y="3256691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CFA4F21-8F6B-45E7-B14C-4F66833A5488}"/>
                  </a:ext>
                </a:extLst>
              </p:cNvPr>
              <p:cNvSpPr/>
              <p:nvPr/>
            </p:nvSpPr>
            <p:spPr>
              <a:xfrm>
                <a:off x="8261242" y="3399502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EAA6027-773C-405C-AEC2-2980AD956374}"/>
                </a:ext>
              </a:extLst>
            </p:cNvPr>
            <p:cNvGrpSpPr/>
            <p:nvPr/>
          </p:nvGrpSpPr>
          <p:grpSpPr>
            <a:xfrm>
              <a:off x="8019361" y="2378689"/>
              <a:ext cx="214797" cy="3521677"/>
              <a:chOff x="8022066" y="2306893"/>
              <a:chExt cx="214797" cy="3521677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30E6340A-65B2-4781-8E1F-085E4260FA14}"/>
                  </a:ext>
                </a:extLst>
              </p:cNvPr>
              <p:cNvSpPr/>
              <p:nvPr/>
            </p:nvSpPr>
            <p:spPr>
              <a:xfrm>
                <a:off x="8022066" y="2306893"/>
                <a:ext cx="214797" cy="352167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9D0F7C8-8D9A-416E-975F-A130E8CC4FCC}"/>
                  </a:ext>
                </a:extLst>
              </p:cNvPr>
              <p:cNvSpPr/>
              <p:nvPr/>
            </p:nvSpPr>
            <p:spPr>
              <a:xfrm>
                <a:off x="8081385" y="5234085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64AEA2DB-CD0F-4377-8BE4-4A4BB7F95B1C}"/>
                  </a:ext>
                </a:extLst>
              </p:cNvPr>
              <p:cNvSpPr/>
              <p:nvPr/>
            </p:nvSpPr>
            <p:spPr>
              <a:xfrm>
                <a:off x="8081385" y="5376896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557A1EB-8260-46EE-A2BC-17B1069CEC38}"/>
                  </a:ext>
                </a:extLst>
              </p:cNvPr>
              <p:cNvSpPr/>
              <p:nvPr/>
            </p:nvSpPr>
            <p:spPr>
              <a:xfrm>
                <a:off x="8081385" y="551970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B2AACC0-8AF6-4566-ADC4-ECC5DEBAE2AA}"/>
                  </a:ext>
                </a:extLst>
              </p:cNvPr>
              <p:cNvSpPr/>
              <p:nvPr/>
            </p:nvSpPr>
            <p:spPr>
              <a:xfrm>
                <a:off x="8081385" y="566251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2ED5657-0528-46CD-9CDF-9A876E3B2617}"/>
                  </a:ext>
                </a:extLst>
              </p:cNvPr>
              <p:cNvSpPr/>
              <p:nvPr/>
            </p:nvSpPr>
            <p:spPr>
              <a:xfrm>
                <a:off x="8081385" y="466284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070BE6A-7A78-42DE-AD72-9D3FE8B85BA0}"/>
                  </a:ext>
                </a:extLst>
              </p:cNvPr>
              <p:cNvSpPr/>
              <p:nvPr/>
            </p:nvSpPr>
            <p:spPr>
              <a:xfrm>
                <a:off x="8081385" y="4805652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1935D36-FF5E-4003-95B7-35D322CE2C62}"/>
                  </a:ext>
                </a:extLst>
              </p:cNvPr>
              <p:cNvSpPr/>
              <p:nvPr/>
            </p:nvSpPr>
            <p:spPr>
              <a:xfrm>
                <a:off x="8081385" y="494846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6408A96-3F51-4BA6-9279-8B52C83B7F4E}"/>
                  </a:ext>
                </a:extLst>
              </p:cNvPr>
              <p:cNvSpPr/>
              <p:nvPr/>
            </p:nvSpPr>
            <p:spPr>
              <a:xfrm>
                <a:off x="8081385" y="5091274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3243B77-9663-4714-B4E0-18D03B53CA46}"/>
                  </a:ext>
                </a:extLst>
              </p:cNvPr>
              <p:cNvSpPr/>
              <p:nvPr/>
            </p:nvSpPr>
            <p:spPr>
              <a:xfrm>
                <a:off x="8081385" y="409406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77DD7BD1-4B14-47F7-9186-B9842B91F46B}"/>
                  </a:ext>
                </a:extLst>
              </p:cNvPr>
              <p:cNvSpPr/>
              <p:nvPr/>
            </p:nvSpPr>
            <p:spPr>
              <a:xfrm>
                <a:off x="8081385" y="423687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823BBC7-24E5-4081-B433-635A2E9CC2DD}"/>
                  </a:ext>
                </a:extLst>
              </p:cNvPr>
              <p:cNvSpPr/>
              <p:nvPr/>
            </p:nvSpPr>
            <p:spPr>
              <a:xfrm>
                <a:off x="8081385" y="437968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27E129E-11A2-4D85-B60E-2C0DB0842F0C}"/>
                  </a:ext>
                </a:extLst>
              </p:cNvPr>
              <p:cNvSpPr/>
              <p:nvPr/>
            </p:nvSpPr>
            <p:spPr>
              <a:xfrm>
                <a:off x="8081385" y="452249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7F113A7-0D66-4E18-9644-F2DDD64AB5D1}"/>
                  </a:ext>
                </a:extLst>
              </p:cNvPr>
              <p:cNvSpPr/>
              <p:nvPr/>
            </p:nvSpPr>
            <p:spPr>
              <a:xfrm>
                <a:off x="8081385" y="3519786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F18170-4537-450B-BB35-1E1D219B1471}"/>
                  </a:ext>
                </a:extLst>
              </p:cNvPr>
              <p:cNvSpPr/>
              <p:nvPr/>
            </p:nvSpPr>
            <p:spPr>
              <a:xfrm>
                <a:off x="8081385" y="366259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D4C95FE-D55A-4CA9-8BC6-38F6905D4B76}"/>
                  </a:ext>
                </a:extLst>
              </p:cNvPr>
              <p:cNvSpPr/>
              <p:nvPr/>
            </p:nvSpPr>
            <p:spPr>
              <a:xfrm>
                <a:off x="8081385" y="380540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E70F462-16D6-463A-9CFD-9A1224F537CF}"/>
                  </a:ext>
                </a:extLst>
              </p:cNvPr>
              <p:cNvSpPr/>
              <p:nvPr/>
            </p:nvSpPr>
            <p:spPr>
              <a:xfrm>
                <a:off x="8081385" y="3948219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AED259D-D9D9-4889-8C18-115AF0511508}"/>
                  </a:ext>
                </a:extLst>
              </p:cNvPr>
              <p:cNvSpPr/>
              <p:nvPr/>
            </p:nvSpPr>
            <p:spPr>
              <a:xfrm>
                <a:off x="8081385" y="294707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8C0ECA1-E716-4F14-BFB5-CF4F15293D80}"/>
                  </a:ext>
                </a:extLst>
              </p:cNvPr>
              <p:cNvSpPr/>
              <p:nvPr/>
            </p:nvSpPr>
            <p:spPr>
              <a:xfrm>
                <a:off x="8081385" y="3089881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A5B0E22-FA49-4046-A7C7-31107EA78433}"/>
                  </a:ext>
                </a:extLst>
              </p:cNvPr>
              <p:cNvSpPr/>
              <p:nvPr/>
            </p:nvSpPr>
            <p:spPr>
              <a:xfrm>
                <a:off x="8081385" y="323269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E08B7FE-6AAD-4648-8854-7DA4A2F2CBAA}"/>
                  </a:ext>
                </a:extLst>
              </p:cNvPr>
              <p:cNvSpPr/>
              <p:nvPr/>
            </p:nvSpPr>
            <p:spPr>
              <a:xfrm>
                <a:off x="8081385" y="3375503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B5375CC-368F-43DD-B0CE-5CC8F4740EA1}"/>
                  </a:ext>
                </a:extLst>
              </p:cNvPr>
              <p:cNvSpPr/>
              <p:nvPr/>
            </p:nvSpPr>
            <p:spPr>
              <a:xfrm>
                <a:off x="8081385" y="237288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C49868A-6421-4D61-AC0A-E562941C21DF}"/>
                  </a:ext>
                </a:extLst>
              </p:cNvPr>
              <p:cNvSpPr/>
              <p:nvPr/>
            </p:nvSpPr>
            <p:spPr>
              <a:xfrm>
                <a:off x="8081385" y="2515692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19A163D-4D88-413A-A85C-C304CF31C818}"/>
                  </a:ext>
                </a:extLst>
              </p:cNvPr>
              <p:cNvSpPr/>
              <p:nvPr/>
            </p:nvSpPr>
            <p:spPr>
              <a:xfrm>
                <a:off x="8081385" y="2658503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F53EB27-AFAD-491C-9BDC-779B1D27E53D}"/>
                  </a:ext>
                </a:extLst>
              </p:cNvPr>
              <p:cNvSpPr/>
              <p:nvPr/>
            </p:nvSpPr>
            <p:spPr>
              <a:xfrm>
                <a:off x="8081385" y="2801314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AA8268F-6A01-4039-B518-C9F87E7095DC}"/>
                </a:ext>
              </a:extLst>
            </p:cNvPr>
            <p:cNvGrpSpPr/>
            <p:nvPr/>
          </p:nvGrpSpPr>
          <p:grpSpPr>
            <a:xfrm>
              <a:off x="2733600" y="3471461"/>
              <a:ext cx="1772238" cy="1336132"/>
              <a:chOff x="2640331" y="3139440"/>
              <a:chExt cx="2322443" cy="175094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32206E2-EECC-4C73-8860-CA5B3F191C2C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C737C44-AE96-4529-A4D2-22BD94EEA7F0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650B6C1-CB93-4028-BF29-1FB8E86E5CE0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8485C3B-3174-4B2A-AFBE-A397E99B3919}"/>
                </a:ext>
              </a:extLst>
            </p:cNvPr>
            <p:cNvGrpSpPr/>
            <p:nvPr/>
          </p:nvGrpSpPr>
          <p:grpSpPr>
            <a:xfrm>
              <a:off x="4967938" y="3776420"/>
              <a:ext cx="872214" cy="726214"/>
              <a:chOff x="2640331" y="3139440"/>
              <a:chExt cx="2322443" cy="1750944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15DAD48-54CD-4137-B067-8DF75C7CDB35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BBCBA99-A591-492C-ACD2-F3B4AB17BDE6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93C6631-6E50-4F81-9938-222E7435E30A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49B477D-051E-4BBD-BD05-09174CD07CEA}"/>
                </a:ext>
              </a:extLst>
            </p:cNvPr>
            <p:cNvGrpSpPr/>
            <p:nvPr/>
          </p:nvGrpSpPr>
          <p:grpSpPr>
            <a:xfrm>
              <a:off x="6302251" y="3898021"/>
              <a:ext cx="496408" cy="483012"/>
              <a:chOff x="2640331" y="3139440"/>
              <a:chExt cx="2322443" cy="1750944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385115E-BDBE-4143-A9B1-E48551CCE8AA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A59CC8E-4BA9-45C4-90C6-DC20E8939F90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8F2AEBC-B717-4249-98B0-F16128BCC3FD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532CCC3-31AC-4426-9E82-704D8D2B79A9}"/>
                </a:ext>
              </a:extLst>
            </p:cNvPr>
            <p:cNvGrpSpPr/>
            <p:nvPr/>
          </p:nvGrpSpPr>
          <p:grpSpPr>
            <a:xfrm>
              <a:off x="8615761" y="3385765"/>
              <a:ext cx="214797" cy="1507525"/>
              <a:chOff x="8922963" y="3507022"/>
              <a:chExt cx="214797" cy="1507525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EC2885EF-3B57-4A71-B196-60A2455D26A9}"/>
                  </a:ext>
                </a:extLst>
              </p:cNvPr>
              <p:cNvSpPr/>
              <p:nvPr/>
            </p:nvSpPr>
            <p:spPr>
              <a:xfrm>
                <a:off x="8922963" y="3507022"/>
                <a:ext cx="214797" cy="150752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1C2CE41-7993-4E30-A754-424AF4B989A7}"/>
                  </a:ext>
                </a:extLst>
              </p:cNvPr>
              <p:cNvSpPr/>
              <p:nvPr/>
            </p:nvSpPr>
            <p:spPr>
              <a:xfrm>
                <a:off x="8982036" y="3569809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B3D82C0-5805-441F-A955-812E769F59D6}"/>
                  </a:ext>
                </a:extLst>
              </p:cNvPr>
              <p:cNvSpPr/>
              <p:nvPr/>
            </p:nvSpPr>
            <p:spPr>
              <a:xfrm>
                <a:off x="8982036" y="3712621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7DA075BB-145C-4BB9-B2BA-B95260C0A191}"/>
                  </a:ext>
                </a:extLst>
              </p:cNvPr>
              <p:cNvSpPr/>
              <p:nvPr/>
            </p:nvSpPr>
            <p:spPr>
              <a:xfrm>
                <a:off x="8982036" y="3855432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7217B1F4-1942-46CD-AF3C-E677D1CFA37D}"/>
                  </a:ext>
                </a:extLst>
              </p:cNvPr>
              <p:cNvSpPr/>
              <p:nvPr/>
            </p:nvSpPr>
            <p:spPr>
              <a:xfrm>
                <a:off x="8982036" y="3998243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2E9B244-B4D4-45D6-B2A3-66F791F330B8}"/>
                  </a:ext>
                </a:extLst>
              </p:cNvPr>
              <p:cNvSpPr/>
              <p:nvPr/>
            </p:nvSpPr>
            <p:spPr>
              <a:xfrm>
                <a:off x="8982036" y="4141054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24FE2CF-6005-4854-AF7C-4A6633BE3D5E}"/>
                  </a:ext>
                </a:extLst>
              </p:cNvPr>
              <p:cNvSpPr/>
              <p:nvPr/>
            </p:nvSpPr>
            <p:spPr>
              <a:xfrm>
                <a:off x="8982036" y="4283865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31D0E2D2-AB78-4708-82AE-45E4183ACA02}"/>
                  </a:ext>
                </a:extLst>
              </p:cNvPr>
              <p:cNvSpPr/>
              <p:nvPr/>
            </p:nvSpPr>
            <p:spPr>
              <a:xfrm>
                <a:off x="8982036" y="4426676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46B8A-165C-42C0-83C2-61E6D0F2EE49}"/>
                  </a:ext>
                </a:extLst>
              </p:cNvPr>
              <p:cNvSpPr/>
              <p:nvPr/>
            </p:nvSpPr>
            <p:spPr>
              <a:xfrm>
                <a:off x="8982036" y="4569487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E2C601B-050D-48AC-9C59-430A43DB930F}"/>
                  </a:ext>
                </a:extLst>
              </p:cNvPr>
              <p:cNvSpPr/>
              <p:nvPr/>
            </p:nvSpPr>
            <p:spPr>
              <a:xfrm>
                <a:off x="8982036" y="4712298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C92B0AA-2D9B-4A89-82ED-8AC3EC701155}"/>
                  </a:ext>
                </a:extLst>
              </p:cNvPr>
              <p:cNvSpPr/>
              <p:nvPr/>
            </p:nvSpPr>
            <p:spPr>
              <a:xfrm>
                <a:off x="8982036" y="4855109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75F33BB-CA8D-4EE8-9F21-037AB505190F}"/>
                </a:ext>
              </a:extLst>
            </p:cNvPr>
            <p:cNvGrpSpPr/>
            <p:nvPr/>
          </p:nvGrpSpPr>
          <p:grpSpPr>
            <a:xfrm>
              <a:off x="2733600" y="576289"/>
              <a:ext cx="1772238" cy="1336132"/>
              <a:chOff x="2640331" y="3139440"/>
              <a:chExt cx="2322443" cy="1750944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AA34AD2-9F93-4DCA-8849-F062EB55D32D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C7E3FAB-89DB-4EA9-8906-4B1EB915DAE6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DB19B18-47C2-48DF-A212-D6F9220DF355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24F362A-3D60-40D3-A356-DC9CE5988044}"/>
                </a:ext>
              </a:extLst>
            </p:cNvPr>
            <p:cNvGrpSpPr/>
            <p:nvPr/>
          </p:nvGrpSpPr>
          <p:grpSpPr>
            <a:xfrm>
              <a:off x="4967938" y="912147"/>
              <a:ext cx="872214" cy="726214"/>
              <a:chOff x="2640331" y="3139440"/>
              <a:chExt cx="2322443" cy="1750944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C43499A-6F03-484D-9A4A-EBE0BA501626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3401ADA-EF4B-49DF-B45F-7232595002BD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5FF6B08-AFFC-45BB-AFE3-2707C95B589A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FBE5FA8-82EA-433B-957F-41C875F3664B}"/>
                </a:ext>
              </a:extLst>
            </p:cNvPr>
            <p:cNvGrpSpPr/>
            <p:nvPr/>
          </p:nvGrpSpPr>
          <p:grpSpPr>
            <a:xfrm>
              <a:off x="6302251" y="1044858"/>
              <a:ext cx="496408" cy="483012"/>
              <a:chOff x="2640331" y="3139440"/>
              <a:chExt cx="2322443" cy="1750944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D296AE9F-BC4F-470C-B194-F76685328CAC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DA3C97D-7667-47CC-9FDF-4429D683D666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881C9ED-829F-404D-902C-1C7A8BA47043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0847F0A-7E7F-4594-83EF-194F7598C3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48" t="63273" r="86741" b="17105"/>
            <a:stretch/>
          </p:blipFill>
          <p:spPr>
            <a:xfrm>
              <a:off x="819015" y="2248873"/>
              <a:ext cx="790946" cy="7784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0C0E05E-D1A0-41FE-9F6C-585C80DB54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0341" y="2444678"/>
              <a:ext cx="620115" cy="1337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66AE551-8BF9-414B-A3D8-FA49C82B4EA7}"/>
                </a:ext>
              </a:extLst>
            </p:cNvPr>
            <p:cNvCxnSpPr/>
            <p:nvPr/>
          </p:nvCxnSpPr>
          <p:spPr>
            <a:xfrm>
              <a:off x="6811685" y="4461164"/>
              <a:ext cx="577427" cy="14038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Elbow 100">
              <a:extLst>
                <a:ext uri="{FF2B5EF4-FFF2-40B4-BE49-F238E27FC236}">
                  <a16:creationId xmlns:a16="http://schemas.microsoft.com/office/drawing/2014/main" id="{5B67781B-EBF3-47F6-A849-B6217B8613FE}"/>
                </a:ext>
              </a:extLst>
            </p:cNvPr>
            <p:cNvCxnSpPr>
              <a:stCxn id="94" idx="3"/>
              <a:endCxn id="32" idx="0"/>
            </p:cNvCxnSpPr>
            <p:nvPr/>
          </p:nvCxnSpPr>
          <p:spPr>
            <a:xfrm>
              <a:off x="6798659" y="1328405"/>
              <a:ext cx="1328101" cy="1050284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or: Curved 5">
              <a:extLst>
                <a:ext uri="{FF2B5EF4-FFF2-40B4-BE49-F238E27FC236}">
                  <a16:creationId xmlns:a16="http://schemas.microsoft.com/office/drawing/2014/main" id="{D74D1041-2180-42C0-BBB0-0B42AFE90AE3}"/>
                </a:ext>
              </a:extLst>
            </p:cNvPr>
            <p:cNvCxnSpPr>
              <a:stCxn id="95" idx="3"/>
              <a:endCxn id="84" idx="1"/>
            </p:cNvCxnSpPr>
            <p:nvPr/>
          </p:nvCxnSpPr>
          <p:spPr>
            <a:xfrm flipV="1">
              <a:off x="1609961" y="1128060"/>
              <a:ext cx="1123639" cy="1510035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nector: Curved 57">
              <a:extLst>
                <a:ext uri="{FF2B5EF4-FFF2-40B4-BE49-F238E27FC236}">
                  <a16:creationId xmlns:a16="http://schemas.microsoft.com/office/drawing/2014/main" id="{2DA3882A-663D-4F5D-8D0E-3DC7F8AAB33A}"/>
                </a:ext>
              </a:extLst>
            </p:cNvPr>
            <p:cNvCxnSpPr>
              <a:stCxn id="95" idx="3"/>
              <a:endCxn id="60" idx="1"/>
            </p:cNvCxnSpPr>
            <p:nvPr/>
          </p:nvCxnSpPr>
          <p:spPr>
            <a:xfrm>
              <a:off x="1609961" y="2638095"/>
              <a:ext cx="1123639" cy="1385137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AABC094-D0B4-483C-BF31-294CDFABC9E3}"/>
                </a:ext>
              </a:extLst>
            </p:cNvPr>
            <p:cNvCxnSpPr>
              <a:cxnSpLocks/>
              <a:stCxn id="5" idx="3"/>
              <a:endCxn id="32" idx="1"/>
            </p:cNvCxnSpPr>
            <p:nvPr/>
          </p:nvCxnSpPr>
          <p:spPr>
            <a:xfrm>
              <a:off x="7625253" y="4139528"/>
              <a:ext cx="39410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1068B956-796B-477B-8D8B-3F13153B47AB}"/>
                </a:ext>
              </a:extLst>
            </p:cNvPr>
            <p:cNvCxnSpPr>
              <a:cxnSpLocks/>
            </p:cNvCxnSpPr>
            <p:nvPr/>
          </p:nvCxnSpPr>
          <p:spPr>
            <a:xfrm>
              <a:off x="8234158" y="4139528"/>
              <a:ext cx="39410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0096A5A-0C8E-465A-8E40-DE41DCC3F74E}"/>
                </a:ext>
              </a:extLst>
            </p:cNvPr>
            <p:cNvSpPr txBox="1"/>
            <p:nvPr/>
          </p:nvSpPr>
          <p:spPr>
            <a:xfrm rot="18386288">
              <a:off x="6616171" y="3883207"/>
              <a:ext cx="968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reshape</a:t>
              </a:r>
              <a:endParaRPr lang="en-CA" dirty="0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45D2EEF8-061F-450F-84F8-192E2872F16B}"/>
                </a:ext>
              </a:extLst>
            </p:cNvPr>
            <p:cNvGrpSpPr/>
            <p:nvPr/>
          </p:nvGrpSpPr>
          <p:grpSpPr>
            <a:xfrm>
              <a:off x="9025602" y="3985301"/>
              <a:ext cx="311652" cy="311650"/>
              <a:chOff x="6858686" y="3970300"/>
              <a:chExt cx="706021" cy="7060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542DB3C5-3A53-4F94-A504-8C9BB33220DD}"/>
                      </a:ext>
                    </a:extLst>
                  </p:cNvPr>
                  <p:cNvSpPr/>
                  <p:nvPr/>
                </p:nvSpPr>
                <p:spPr>
                  <a:xfrm>
                    <a:off x="6858686" y="3970300"/>
                    <a:ext cx="706021" cy="70602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136" name="Rectangle: Rounded Corners 135">
                    <a:extLst>
                      <a:ext uri="{FF2B5EF4-FFF2-40B4-BE49-F238E27FC236}">
                        <a16:creationId xmlns:a16="http://schemas.microsoft.com/office/drawing/2014/main" id="{056CE6EC-3DBD-49A3-AF98-97E6F3827E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686" y="3970300"/>
                    <a:ext cx="706021" cy="706021"/>
                  </a:xfrm>
                  <a:prstGeom prst="roundRect">
                    <a:avLst>
                      <a:gd name="adj" fmla="val 50000"/>
                    </a:avLst>
                  </a:prstGeom>
                  <a:blipFill>
                    <a:blip r:embed="rId12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4AD494A-43A7-41C1-90A6-77C3DA111A0B}"/>
                  </a:ext>
                </a:extLst>
              </p:cNvPr>
              <p:cNvSpPr/>
              <p:nvPr/>
            </p:nvSpPr>
            <p:spPr>
              <a:xfrm>
                <a:off x="6998464" y="4174341"/>
                <a:ext cx="426464" cy="290500"/>
              </a:xfrm>
              <a:custGeom>
                <a:avLst/>
                <a:gdLst>
                  <a:gd name="connsiteX0" fmla="*/ 0 w 6529754"/>
                  <a:gd name="connsiteY0" fmla="*/ 3712667 h 3712667"/>
                  <a:gd name="connsiteX1" fmla="*/ 2778370 w 6529754"/>
                  <a:gd name="connsiteY1" fmla="*/ 1895590 h 3712667"/>
                  <a:gd name="connsiteX2" fmla="*/ 5480539 w 6529754"/>
                  <a:gd name="connsiteY2" fmla="*/ 2313 h 3712667"/>
                  <a:gd name="connsiteX3" fmla="*/ 6529754 w 6529754"/>
                  <a:gd name="connsiteY3" fmla="*/ 2288313 h 3712667"/>
                  <a:gd name="connsiteX0" fmla="*/ 0 w 6529754"/>
                  <a:gd name="connsiteY0" fmla="*/ 3712822 h 3712822"/>
                  <a:gd name="connsiteX1" fmla="*/ 2772509 w 6529754"/>
                  <a:gd name="connsiteY1" fmla="*/ 1884022 h 3712822"/>
                  <a:gd name="connsiteX2" fmla="*/ 5480539 w 6529754"/>
                  <a:gd name="connsiteY2" fmla="*/ 2468 h 3712822"/>
                  <a:gd name="connsiteX3" fmla="*/ 6529754 w 6529754"/>
                  <a:gd name="connsiteY3" fmla="*/ 2288468 h 3712822"/>
                  <a:gd name="connsiteX0" fmla="*/ 0 w 6529754"/>
                  <a:gd name="connsiteY0" fmla="*/ 3713647 h 3713647"/>
                  <a:gd name="connsiteX1" fmla="*/ 2772509 w 6529754"/>
                  <a:gd name="connsiteY1" fmla="*/ 1884847 h 3713647"/>
                  <a:gd name="connsiteX2" fmla="*/ 5480539 w 6529754"/>
                  <a:gd name="connsiteY2" fmla="*/ 3293 h 3713647"/>
                  <a:gd name="connsiteX3" fmla="*/ 6529754 w 6529754"/>
                  <a:gd name="connsiteY3" fmla="*/ 2289293 h 3713647"/>
                  <a:gd name="connsiteX0" fmla="*/ 0 w 6625536"/>
                  <a:gd name="connsiteY0" fmla="*/ 3711158 h 3711158"/>
                  <a:gd name="connsiteX1" fmla="*/ 2772509 w 6625536"/>
                  <a:gd name="connsiteY1" fmla="*/ 1882358 h 3711158"/>
                  <a:gd name="connsiteX2" fmla="*/ 5480539 w 6625536"/>
                  <a:gd name="connsiteY2" fmla="*/ 804 h 3711158"/>
                  <a:gd name="connsiteX3" fmla="*/ 6529754 w 6625536"/>
                  <a:gd name="connsiteY3" fmla="*/ 2286804 h 3711158"/>
                  <a:gd name="connsiteX0" fmla="*/ 0 w 5480539"/>
                  <a:gd name="connsiteY0" fmla="*/ 3711158 h 3711158"/>
                  <a:gd name="connsiteX1" fmla="*/ 2772509 w 5480539"/>
                  <a:gd name="connsiteY1" fmla="*/ 1882358 h 3711158"/>
                  <a:gd name="connsiteX2" fmla="*/ 5480539 w 5480539"/>
                  <a:gd name="connsiteY2" fmla="*/ 804 h 3711158"/>
                  <a:gd name="connsiteX0" fmla="*/ 0 w 5480539"/>
                  <a:gd name="connsiteY0" fmla="*/ 3711158 h 3768124"/>
                  <a:gd name="connsiteX1" fmla="*/ 2772509 w 5480539"/>
                  <a:gd name="connsiteY1" fmla="*/ 1882358 h 3768124"/>
                  <a:gd name="connsiteX2" fmla="*/ 5480539 w 5480539"/>
                  <a:gd name="connsiteY2" fmla="*/ 804 h 3768124"/>
                  <a:gd name="connsiteX0" fmla="*/ 0 w 5480539"/>
                  <a:gd name="connsiteY0" fmla="*/ 3711158 h 3720547"/>
                  <a:gd name="connsiteX1" fmla="*/ 2772509 w 5480539"/>
                  <a:gd name="connsiteY1" fmla="*/ 1882358 h 3720547"/>
                  <a:gd name="connsiteX2" fmla="*/ 5480539 w 5480539"/>
                  <a:gd name="connsiteY2" fmla="*/ 804 h 3720547"/>
                  <a:gd name="connsiteX0" fmla="*/ 0 w 5480539"/>
                  <a:gd name="connsiteY0" fmla="*/ 3711158 h 3720547"/>
                  <a:gd name="connsiteX1" fmla="*/ 2772509 w 5480539"/>
                  <a:gd name="connsiteY1" fmla="*/ 1882358 h 3720547"/>
                  <a:gd name="connsiteX2" fmla="*/ 5480539 w 5480539"/>
                  <a:gd name="connsiteY2" fmla="*/ 804 h 3720547"/>
                  <a:gd name="connsiteX0" fmla="*/ 0 w 5480539"/>
                  <a:gd name="connsiteY0" fmla="*/ 3711158 h 3734050"/>
                  <a:gd name="connsiteX1" fmla="*/ 2772509 w 5480539"/>
                  <a:gd name="connsiteY1" fmla="*/ 1882358 h 3734050"/>
                  <a:gd name="connsiteX2" fmla="*/ 5480539 w 5480539"/>
                  <a:gd name="connsiteY2" fmla="*/ 804 h 3734050"/>
                  <a:gd name="connsiteX0" fmla="*/ 0 w 5480539"/>
                  <a:gd name="connsiteY0" fmla="*/ 3710354 h 3733246"/>
                  <a:gd name="connsiteX1" fmla="*/ 2772509 w 5480539"/>
                  <a:gd name="connsiteY1" fmla="*/ 1881554 h 3733246"/>
                  <a:gd name="connsiteX2" fmla="*/ 5480539 w 5480539"/>
                  <a:gd name="connsiteY2" fmla="*/ 0 h 3733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80539" h="3733246">
                    <a:moveTo>
                      <a:pt x="0" y="3710354"/>
                    </a:moveTo>
                    <a:cubicBezTo>
                      <a:pt x="2052026" y="3902319"/>
                      <a:pt x="2351455" y="2851638"/>
                      <a:pt x="2772509" y="1881554"/>
                    </a:cubicBezTo>
                    <a:cubicBezTo>
                      <a:pt x="3193563" y="911470"/>
                      <a:pt x="3406532" y="8793"/>
                      <a:pt x="5480539" y="0"/>
                    </a:cubicBezTo>
                  </a:path>
                </a:pathLst>
              </a:cu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8FB0AB22-7733-422D-9FE6-4C10AAA84F32}"/>
                </a:ext>
              </a:extLst>
            </p:cNvPr>
            <p:cNvSpPr/>
            <p:nvPr/>
          </p:nvSpPr>
          <p:spPr>
            <a:xfrm>
              <a:off x="9561885" y="4041177"/>
              <a:ext cx="199900" cy="199898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E0F1A71-EA9D-41E5-9395-631E568D0AB6}"/>
                </a:ext>
              </a:extLst>
            </p:cNvPr>
            <p:cNvCxnSpPr>
              <a:cxnSpLocks/>
              <a:endCxn id="116" idx="1"/>
            </p:cNvCxnSpPr>
            <p:nvPr/>
          </p:nvCxnSpPr>
          <p:spPr>
            <a:xfrm flipV="1">
              <a:off x="8830558" y="4141126"/>
              <a:ext cx="195044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66EFCF7-C2C0-48C2-9CD8-7BCA969D25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1865" y="4133782"/>
              <a:ext cx="195044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AFCDD07C-7885-469B-95AF-B05C28736D31}"/>
                </a:ext>
              </a:extLst>
            </p:cNvPr>
            <p:cNvSpPr/>
            <p:nvPr/>
          </p:nvSpPr>
          <p:spPr>
            <a:xfrm>
              <a:off x="9973969" y="4041177"/>
              <a:ext cx="199900" cy="199898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71124BC-2EFF-4D81-AE1E-63F82A0882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3949" y="4133782"/>
              <a:ext cx="195044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1" name="Title 1">
            <a:extLst>
              <a:ext uri="{FF2B5EF4-FFF2-40B4-BE49-F238E27FC236}">
                <a16:creationId xmlns:a16="http://schemas.microsoft.com/office/drawing/2014/main" id="{AA8E4377-2175-45DF-B43C-A3D6F197E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74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ANML</a:t>
            </a:r>
            <a:endParaRPr lang="en-CA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3AFE90D-83A7-420C-B752-2F91EF67CC99}"/>
              </a:ext>
            </a:extLst>
          </p:cNvPr>
          <p:cNvSpPr txBox="1"/>
          <p:nvPr/>
        </p:nvSpPr>
        <p:spPr>
          <a:xfrm>
            <a:off x="4325071" y="2562219"/>
            <a:ext cx="271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Neuromodulatory</a:t>
            </a:r>
            <a:r>
              <a:rPr lang="en-US" b="1" dirty="0">
                <a:latin typeface="+mj-lt"/>
              </a:rPr>
              <a:t> Network</a:t>
            </a:r>
            <a:endParaRPr lang="en-CA" b="1" dirty="0">
              <a:latin typeface="+mj-lt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728C775-967E-40E2-BCF7-8991B0AEB99F}"/>
              </a:ext>
            </a:extLst>
          </p:cNvPr>
          <p:cNvSpPr txBox="1"/>
          <p:nvPr/>
        </p:nvSpPr>
        <p:spPr>
          <a:xfrm>
            <a:off x="4643514" y="5564955"/>
            <a:ext cx="271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Prediction Network</a:t>
            </a:r>
            <a:endParaRPr lang="en-CA" b="1" dirty="0"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747247-6785-40E3-85F3-D37D657C4B7F}"/>
              </a:ext>
            </a:extLst>
          </p:cNvPr>
          <p:cNvSpPr txBox="1"/>
          <p:nvPr/>
        </p:nvSpPr>
        <p:spPr>
          <a:xfrm>
            <a:off x="8869182" y="3066164"/>
            <a:ext cx="4093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Element-wise </a:t>
            </a:r>
          </a:p>
          <a:p>
            <a:r>
              <a:rPr lang="en-US" dirty="0"/>
              <a:t>multiplication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5456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A9A6AE3C-7E41-4FCC-BF05-848D3891253B}"/>
              </a:ext>
            </a:extLst>
          </p:cNvPr>
          <p:cNvGrpSpPr/>
          <p:nvPr/>
        </p:nvGrpSpPr>
        <p:grpSpPr>
          <a:xfrm>
            <a:off x="1575975" y="755190"/>
            <a:ext cx="8522135" cy="5347620"/>
            <a:chOff x="730848" y="299198"/>
            <a:chExt cx="8522135" cy="5347620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D54AFFE-7035-48B1-B8F3-1D0D1A07E973}"/>
                </a:ext>
              </a:extLst>
            </p:cNvPr>
            <p:cNvCxnSpPr>
              <a:cxnSpLocks/>
            </p:cNvCxnSpPr>
            <p:nvPr/>
          </p:nvCxnSpPr>
          <p:spPr>
            <a:xfrm>
              <a:off x="5649560" y="1051314"/>
              <a:ext cx="65269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0A93E8B9-4CAE-4654-9152-FDDAC904BDB1}"/>
                </a:ext>
              </a:extLst>
            </p:cNvPr>
            <p:cNvCxnSpPr>
              <a:cxnSpLocks/>
            </p:cNvCxnSpPr>
            <p:nvPr/>
          </p:nvCxnSpPr>
          <p:spPr>
            <a:xfrm>
              <a:off x="4315247" y="1051314"/>
              <a:ext cx="65269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0AD1AF3-3ED5-4AE0-88D7-FA49FF5472B3}"/>
                </a:ext>
              </a:extLst>
            </p:cNvPr>
            <p:cNvSpPr/>
            <p:nvPr/>
          </p:nvSpPr>
          <p:spPr>
            <a:xfrm>
              <a:off x="7410456" y="2101598"/>
              <a:ext cx="214797" cy="352167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EAA6027-773C-405C-AEC2-2980AD956374}"/>
                </a:ext>
              </a:extLst>
            </p:cNvPr>
            <p:cNvGrpSpPr/>
            <p:nvPr/>
          </p:nvGrpSpPr>
          <p:grpSpPr>
            <a:xfrm>
              <a:off x="8019361" y="2101598"/>
              <a:ext cx="214797" cy="3521677"/>
              <a:chOff x="8022066" y="2306893"/>
              <a:chExt cx="214797" cy="3521677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30E6340A-65B2-4781-8E1F-085E4260FA14}"/>
                  </a:ext>
                </a:extLst>
              </p:cNvPr>
              <p:cNvSpPr/>
              <p:nvPr/>
            </p:nvSpPr>
            <p:spPr>
              <a:xfrm>
                <a:off x="8022066" y="2306893"/>
                <a:ext cx="214797" cy="352167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9D0F7C8-8D9A-416E-975F-A130E8CC4FCC}"/>
                  </a:ext>
                </a:extLst>
              </p:cNvPr>
              <p:cNvSpPr/>
              <p:nvPr/>
            </p:nvSpPr>
            <p:spPr>
              <a:xfrm>
                <a:off x="8081385" y="5234085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64AEA2DB-CD0F-4377-8BE4-4A4BB7F95B1C}"/>
                  </a:ext>
                </a:extLst>
              </p:cNvPr>
              <p:cNvSpPr/>
              <p:nvPr/>
            </p:nvSpPr>
            <p:spPr>
              <a:xfrm>
                <a:off x="8081385" y="5376896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557A1EB-8260-46EE-A2BC-17B1069CEC38}"/>
                  </a:ext>
                </a:extLst>
              </p:cNvPr>
              <p:cNvSpPr/>
              <p:nvPr/>
            </p:nvSpPr>
            <p:spPr>
              <a:xfrm>
                <a:off x="8081385" y="551970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B2AACC0-8AF6-4566-ADC4-ECC5DEBAE2AA}"/>
                  </a:ext>
                </a:extLst>
              </p:cNvPr>
              <p:cNvSpPr/>
              <p:nvPr/>
            </p:nvSpPr>
            <p:spPr>
              <a:xfrm>
                <a:off x="8081385" y="566251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2ED5657-0528-46CD-9CDF-9A876E3B2617}"/>
                  </a:ext>
                </a:extLst>
              </p:cNvPr>
              <p:cNvSpPr/>
              <p:nvPr/>
            </p:nvSpPr>
            <p:spPr>
              <a:xfrm>
                <a:off x="8081385" y="466284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070BE6A-7A78-42DE-AD72-9D3FE8B85BA0}"/>
                  </a:ext>
                </a:extLst>
              </p:cNvPr>
              <p:cNvSpPr/>
              <p:nvPr/>
            </p:nvSpPr>
            <p:spPr>
              <a:xfrm>
                <a:off x="8081385" y="4805652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1935D36-FF5E-4003-95B7-35D322CE2C62}"/>
                  </a:ext>
                </a:extLst>
              </p:cNvPr>
              <p:cNvSpPr/>
              <p:nvPr/>
            </p:nvSpPr>
            <p:spPr>
              <a:xfrm>
                <a:off x="8081385" y="494846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6408A96-3F51-4BA6-9279-8B52C83B7F4E}"/>
                  </a:ext>
                </a:extLst>
              </p:cNvPr>
              <p:cNvSpPr/>
              <p:nvPr/>
            </p:nvSpPr>
            <p:spPr>
              <a:xfrm>
                <a:off x="8081385" y="5091274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3243B77-9663-4714-B4E0-18D03B53CA46}"/>
                  </a:ext>
                </a:extLst>
              </p:cNvPr>
              <p:cNvSpPr/>
              <p:nvPr/>
            </p:nvSpPr>
            <p:spPr>
              <a:xfrm>
                <a:off x="8081385" y="409406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77DD7BD1-4B14-47F7-9186-B9842B91F46B}"/>
                  </a:ext>
                </a:extLst>
              </p:cNvPr>
              <p:cNvSpPr/>
              <p:nvPr/>
            </p:nvSpPr>
            <p:spPr>
              <a:xfrm>
                <a:off x="8081385" y="423687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823BBC7-24E5-4081-B433-635A2E9CC2DD}"/>
                  </a:ext>
                </a:extLst>
              </p:cNvPr>
              <p:cNvSpPr/>
              <p:nvPr/>
            </p:nvSpPr>
            <p:spPr>
              <a:xfrm>
                <a:off x="8081385" y="437968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27E129E-11A2-4D85-B60E-2C0DB0842F0C}"/>
                  </a:ext>
                </a:extLst>
              </p:cNvPr>
              <p:cNvSpPr/>
              <p:nvPr/>
            </p:nvSpPr>
            <p:spPr>
              <a:xfrm>
                <a:off x="8081385" y="452249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7F113A7-0D66-4E18-9644-F2DDD64AB5D1}"/>
                  </a:ext>
                </a:extLst>
              </p:cNvPr>
              <p:cNvSpPr/>
              <p:nvPr/>
            </p:nvSpPr>
            <p:spPr>
              <a:xfrm>
                <a:off x="8081385" y="3519786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F18170-4537-450B-BB35-1E1D219B1471}"/>
                  </a:ext>
                </a:extLst>
              </p:cNvPr>
              <p:cNvSpPr/>
              <p:nvPr/>
            </p:nvSpPr>
            <p:spPr>
              <a:xfrm>
                <a:off x="8081385" y="366259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D4C95FE-D55A-4CA9-8BC6-38F6905D4B76}"/>
                  </a:ext>
                </a:extLst>
              </p:cNvPr>
              <p:cNvSpPr/>
              <p:nvPr/>
            </p:nvSpPr>
            <p:spPr>
              <a:xfrm>
                <a:off x="8081385" y="380540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E70F462-16D6-463A-9CFD-9A1224F537CF}"/>
                  </a:ext>
                </a:extLst>
              </p:cNvPr>
              <p:cNvSpPr/>
              <p:nvPr/>
            </p:nvSpPr>
            <p:spPr>
              <a:xfrm>
                <a:off x="8081385" y="3948219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AED259D-D9D9-4889-8C18-115AF0511508}"/>
                  </a:ext>
                </a:extLst>
              </p:cNvPr>
              <p:cNvSpPr/>
              <p:nvPr/>
            </p:nvSpPr>
            <p:spPr>
              <a:xfrm>
                <a:off x="8081385" y="294707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8C0ECA1-E716-4F14-BFB5-CF4F15293D80}"/>
                  </a:ext>
                </a:extLst>
              </p:cNvPr>
              <p:cNvSpPr/>
              <p:nvPr/>
            </p:nvSpPr>
            <p:spPr>
              <a:xfrm>
                <a:off x="8081385" y="3089881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A5B0E22-FA49-4046-A7C7-31107EA78433}"/>
                  </a:ext>
                </a:extLst>
              </p:cNvPr>
              <p:cNvSpPr/>
              <p:nvPr/>
            </p:nvSpPr>
            <p:spPr>
              <a:xfrm>
                <a:off x="8081385" y="323269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E08B7FE-6AAD-4648-8854-7DA4A2F2CBAA}"/>
                  </a:ext>
                </a:extLst>
              </p:cNvPr>
              <p:cNvSpPr/>
              <p:nvPr/>
            </p:nvSpPr>
            <p:spPr>
              <a:xfrm>
                <a:off x="8081385" y="3375503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B5375CC-368F-43DD-B0CE-5CC8F4740EA1}"/>
                  </a:ext>
                </a:extLst>
              </p:cNvPr>
              <p:cNvSpPr/>
              <p:nvPr/>
            </p:nvSpPr>
            <p:spPr>
              <a:xfrm>
                <a:off x="8081385" y="237288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C49868A-6421-4D61-AC0A-E562941C21DF}"/>
                  </a:ext>
                </a:extLst>
              </p:cNvPr>
              <p:cNvSpPr/>
              <p:nvPr/>
            </p:nvSpPr>
            <p:spPr>
              <a:xfrm>
                <a:off x="8081385" y="2515692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19A163D-4D88-413A-A85C-C304CF31C818}"/>
                  </a:ext>
                </a:extLst>
              </p:cNvPr>
              <p:cNvSpPr/>
              <p:nvPr/>
            </p:nvSpPr>
            <p:spPr>
              <a:xfrm>
                <a:off x="8081385" y="2658503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F53EB27-AFAD-491C-9BDC-779B1D27E53D}"/>
                  </a:ext>
                </a:extLst>
              </p:cNvPr>
              <p:cNvSpPr/>
              <p:nvPr/>
            </p:nvSpPr>
            <p:spPr>
              <a:xfrm>
                <a:off x="8081385" y="2801314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75F33BB-CA8D-4EE8-9F21-037AB505190F}"/>
                </a:ext>
              </a:extLst>
            </p:cNvPr>
            <p:cNvGrpSpPr/>
            <p:nvPr/>
          </p:nvGrpSpPr>
          <p:grpSpPr>
            <a:xfrm>
              <a:off x="2733600" y="299198"/>
              <a:ext cx="1772238" cy="1336132"/>
              <a:chOff x="2640331" y="3139440"/>
              <a:chExt cx="2322443" cy="1750944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AA34AD2-9F93-4DCA-8849-F062EB55D32D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C7E3FAB-89DB-4EA9-8906-4B1EB915DAE6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DB19B18-47C2-48DF-A212-D6F9220DF355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24F362A-3D60-40D3-A356-DC9CE5988044}"/>
                </a:ext>
              </a:extLst>
            </p:cNvPr>
            <p:cNvGrpSpPr/>
            <p:nvPr/>
          </p:nvGrpSpPr>
          <p:grpSpPr>
            <a:xfrm>
              <a:off x="4967938" y="635056"/>
              <a:ext cx="872214" cy="726214"/>
              <a:chOff x="2640331" y="3139440"/>
              <a:chExt cx="2322443" cy="1750944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C43499A-6F03-484D-9A4A-EBE0BA501626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3401ADA-EF4B-49DF-B45F-7232595002BD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5FF6B08-AFFC-45BB-AFE3-2707C95B589A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FBE5FA8-82EA-433B-957F-41C875F3664B}"/>
                </a:ext>
              </a:extLst>
            </p:cNvPr>
            <p:cNvGrpSpPr/>
            <p:nvPr/>
          </p:nvGrpSpPr>
          <p:grpSpPr>
            <a:xfrm>
              <a:off x="6302251" y="767767"/>
              <a:ext cx="496408" cy="483012"/>
              <a:chOff x="2640331" y="3139440"/>
              <a:chExt cx="2322443" cy="1750944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D296AE9F-BC4F-470C-B194-F76685328CAC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DA3C97D-7667-47CC-9FDF-4429D683D666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881C9ED-829F-404D-902C-1C7A8BA47043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0847F0A-7E7F-4594-83EF-194F7598C3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48" t="63273" r="86741" b="17105"/>
            <a:stretch/>
          </p:blipFill>
          <p:spPr>
            <a:xfrm>
              <a:off x="730848" y="461747"/>
              <a:ext cx="790946" cy="7784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1" name="Connector: Elbow 100">
              <a:extLst>
                <a:ext uri="{FF2B5EF4-FFF2-40B4-BE49-F238E27FC236}">
                  <a16:creationId xmlns:a16="http://schemas.microsoft.com/office/drawing/2014/main" id="{5B67781B-EBF3-47F6-A849-B6217B8613FE}"/>
                </a:ext>
              </a:extLst>
            </p:cNvPr>
            <p:cNvCxnSpPr>
              <a:stCxn id="94" idx="3"/>
              <a:endCxn id="32" idx="0"/>
            </p:cNvCxnSpPr>
            <p:nvPr/>
          </p:nvCxnSpPr>
          <p:spPr>
            <a:xfrm>
              <a:off x="6798659" y="1051314"/>
              <a:ext cx="1328101" cy="1050284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or: Curved 5">
              <a:extLst>
                <a:ext uri="{FF2B5EF4-FFF2-40B4-BE49-F238E27FC236}">
                  <a16:creationId xmlns:a16="http://schemas.microsoft.com/office/drawing/2014/main" id="{D74D1041-2180-42C0-BBB0-0B42AFE90AE3}"/>
                </a:ext>
              </a:extLst>
            </p:cNvPr>
            <p:cNvCxnSpPr>
              <a:stCxn id="95" idx="3"/>
              <a:endCxn id="84" idx="1"/>
            </p:cNvCxnSpPr>
            <p:nvPr/>
          </p:nvCxnSpPr>
          <p:spPr>
            <a:xfrm>
              <a:off x="1521794" y="850969"/>
              <a:ext cx="1211806" cy="12700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AABC094-D0B4-483C-BF31-294CDFABC9E3}"/>
                </a:ext>
              </a:extLst>
            </p:cNvPr>
            <p:cNvCxnSpPr>
              <a:cxnSpLocks/>
              <a:stCxn id="5" idx="3"/>
              <a:endCxn id="32" idx="1"/>
            </p:cNvCxnSpPr>
            <p:nvPr/>
          </p:nvCxnSpPr>
          <p:spPr>
            <a:xfrm>
              <a:off x="7625253" y="3862437"/>
              <a:ext cx="39410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1068B956-796B-477B-8D8B-3F13153B47AB}"/>
                </a:ext>
              </a:extLst>
            </p:cNvPr>
            <p:cNvCxnSpPr>
              <a:cxnSpLocks/>
            </p:cNvCxnSpPr>
            <p:nvPr/>
          </p:nvCxnSpPr>
          <p:spPr>
            <a:xfrm>
              <a:off x="8234158" y="3862437"/>
              <a:ext cx="39410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AFCDD07C-7885-469B-95AF-B05C28736D31}"/>
                </a:ext>
              </a:extLst>
            </p:cNvPr>
            <p:cNvSpPr/>
            <p:nvPr/>
          </p:nvSpPr>
          <p:spPr>
            <a:xfrm>
              <a:off x="9053083" y="3771413"/>
              <a:ext cx="199900" cy="199898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71124BC-2EFF-4D81-AE1E-63F82A0882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43063" y="3864018"/>
              <a:ext cx="195044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4519A75D-D0E7-4F82-B4BF-F3023E4625DF}"/>
                </a:ext>
              </a:extLst>
            </p:cNvPr>
            <p:cNvGrpSpPr/>
            <p:nvPr/>
          </p:nvGrpSpPr>
          <p:grpSpPr>
            <a:xfrm>
              <a:off x="8628266" y="3101277"/>
              <a:ext cx="214797" cy="1507525"/>
              <a:chOff x="6554930" y="4181833"/>
              <a:chExt cx="214797" cy="1507525"/>
            </a:xfrm>
          </p:grpSpPr>
          <p:sp>
            <p:nvSpPr>
              <p:cNvPr id="314" name="Rectangle: Rounded Corners 313">
                <a:extLst>
                  <a:ext uri="{FF2B5EF4-FFF2-40B4-BE49-F238E27FC236}">
                    <a16:creationId xmlns:a16="http://schemas.microsoft.com/office/drawing/2014/main" id="{E4A3822F-92AE-4842-9364-2BAB67B75FBA}"/>
                  </a:ext>
                </a:extLst>
              </p:cNvPr>
              <p:cNvSpPr/>
              <p:nvPr/>
            </p:nvSpPr>
            <p:spPr>
              <a:xfrm>
                <a:off x="6554930" y="4181833"/>
                <a:ext cx="214797" cy="150752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5498B31E-7A2C-423F-9019-E8659625D358}"/>
                  </a:ext>
                </a:extLst>
              </p:cNvPr>
              <p:cNvSpPr/>
              <p:nvPr/>
            </p:nvSpPr>
            <p:spPr>
              <a:xfrm>
                <a:off x="6614003" y="42446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F8C73A39-510E-4605-89BD-692AE16EEE1A}"/>
                  </a:ext>
                </a:extLst>
              </p:cNvPr>
              <p:cNvSpPr/>
              <p:nvPr/>
            </p:nvSpPr>
            <p:spPr>
              <a:xfrm>
                <a:off x="6614003" y="438743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CD2F93A6-DCA0-47D2-88EA-342D722B233D}"/>
                  </a:ext>
                </a:extLst>
              </p:cNvPr>
              <p:cNvSpPr/>
              <p:nvPr/>
            </p:nvSpPr>
            <p:spPr>
              <a:xfrm>
                <a:off x="6614003" y="453024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BFCEC109-5E71-475C-AB6A-7AC8D6915BA6}"/>
                  </a:ext>
                </a:extLst>
              </p:cNvPr>
              <p:cNvSpPr/>
              <p:nvPr/>
            </p:nvSpPr>
            <p:spPr>
              <a:xfrm>
                <a:off x="6614003" y="467305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8819B02D-4E16-4324-A052-0ADC51A1197D}"/>
                  </a:ext>
                </a:extLst>
              </p:cNvPr>
              <p:cNvSpPr/>
              <p:nvPr/>
            </p:nvSpPr>
            <p:spPr>
              <a:xfrm>
                <a:off x="6614003" y="481586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67AFFBE1-7BB7-496B-907F-A7C0385211F2}"/>
                  </a:ext>
                </a:extLst>
              </p:cNvPr>
              <p:cNvSpPr/>
              <p:nvPr/>
            </p:nvSpPr>
            <p:spPr>
              <a:xfrm>
                <a:off x="6614003" y="495867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5B6EFEAD-FE80-4A54-B129-D269C5E1CE17}"/>
                  </a:ext>
                </a:extLst>
              </p:cNvPr>
              <p:cNvSpPr/>
              <p:nvPr/>
            </p:nvSpPr>
            <p:spPr>
              <a:xfrm>
                <a:off x="6614003" y="510148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id="{017487E1-012C-418C-8C3C-F46EFE1AF257}"/>
                  </a:ext>
                </a:extLst>
              </p:cNvPr>
              <p:cNvSpPr/>
              <p:nvPr/>
            </p:nvSpPr>
            <p:spPr>
              <a:xfrm>
                <a:off x="6614003" y="524429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16DAC29F-141B-4F31-A918-7AA2D29EE370}"/>
                  </a:ext>
                </a:extLst>
              </p:cNvPr>
              <p:cNvSpPr/>
              <p:nvPr/>
            </p:nvSpPr>
            <p:spPr>
              <a:xfrm>
                <a:off x="6614003" y="538710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C38F1CE1-54A0-49B2-ADE7-BF1350E4B84E}"/>
                  </a:ext>
                </a:extLst>
              </p:cNvPr>
              <p:cNvSpPr/>
              <p:nvPr/>
            </p:nvSpPr>
            <p:spPr>
              <a:xfrm>
                <a:off x="6614003" y="55299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B3C24F4-2072-48B9-AC8E-849B7041B076}"/>
                </a:ext>
              </a:extLst>
            </p:cNvPr>
            <p:cNvGrpSpPr/>
            <p:nvPr/>
          </p:nvGrpSpPr>
          <p:grpSpPr>
            <a:xfrm>
              <a:off x="7365955" y="2078056"/>
              <a:ext cx="303798" cy="3568762"/>
              <a:chOff x="7199730" y="2078257"/>
              <a:chExt cx="303798" cy="35687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20CD8A5D-7E3D-450E-A36C-B0494B553B39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2078257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20CD8A5D-7E3D-450E-A36C-B0494B553B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2078257"/>
                    <a:ext cx="303798" cy="2616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5" name="TextBox 324">
                    <a:extLst>
                      <a:ext uri="{FF2B5EF4-FFF2-40B4-BE49-F238E27FC236}">
                        <a16:creationId xmlns:a16="http://schemas.microsoft.com/office/drawing/2014/main" id="{C023F4E3-9127-4138-9DC2-11E9386EE470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2227776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25" name="TextBox 324">
                    <a:extLst>
                      <a:ext uri="{FF2B5EF4-FFF2-40B4-BE49-F238E27FC236}">
                        <a16:creationId xmlns:a16="http://schemas.microsoft.com/office/drawing/2014/main" id="{C023F4E3-9127-4138-9DC2-11E9386EE4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2227776"/>
                    <a:ext cx="303798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6" name="TextBox 325">
                    <a:extLst>
                      <a:ext uri="{FF2B5EF4-FFF2-40B4-BE49-F238E27FC236}">
                        <a16:creationId xmlns:a16="http://schemas.microsoft.com/office/drawing/2014/main" id="{0D5988FE-A12A-4C4D-8C25-6ECE37DB9546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2364967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26" name="TextBox 325">
                    <a:extLst>
                      <a:ext uri="{FF2B5EF4-FFF2-40B4-BE49-F238E27FC236}">
                        <a16:creationId xmlns:a16="http://schemas.microsoft.com/office/drawing/2014/main" id="{0D5988FE-A12A-4C4D-8C25-6ECE37DB95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2364967"/>
                    <a:ext cx="303798" cy="2616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7" name="TextBox 326">
                    <a:extLst>
                      <a:ext uri="{FF2B5EF4-FFF2-40B4-BE49-F238E27FC236}">
                        <a16:creationId xmlns:a16="http://schemas.microsoft.com/office/drawing/2014/main" id="{489D1ACB-4B6F-4B1B-94B1-A919F9EF831E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2514486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27" name="TextBox 326">
                    <a:extLst>
                      <a:ext uri="{FF2B5EF4-FFF2-40B4-BE49-F238E27FC236}">
                        <a16:creationId xmlns:a16="http://schemas.microsoft.com/office/drawing/2014/main" id="{489D1ACB-4B6F-4B1B-94B1-A919F9EF83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2514486"/>
                    <a:ext cx="303798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8" name="TextBox 327">
                    <a:extLst>
                      <a:ext uri="{FF2B5EF4-FFF2-40B4-BE49-F238E27FC236}">
                        <a16:creationId xmlns:a16="http://schemas.microsoft.com/office/drawing/2014/main" id="{1DCD860F-D8B5-4ADE-94C9-A0DD0155256F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2657013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28" name="TextBox 327">
                    <a:extLst>
                      <a:ext uri="{FF2B5EF4-FFF2-40B4-BE49-F238E27FC236}">
                        <a16:creationId xmlns:a16="http://schemas.microsoft.com/office/drawing/2014/main" id="{1DCD860F-D8B5-4ADE-94C9-A0DD0155256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2657013"/>
                    <a:ext cx="303798" cy="2616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9" name="TextBox 328">
                    <a:extLst>
                      <a:ext uri="{FF2B5EF4-FFF2-40B4-BE49-F238E27FC236}">
                        <a16:creationId xmlns:a16="http://schemas.microsoft.com/office/drawing/2014/main" id="{9AC6FDBB-6E16-4D8F-8955-B0E4D48AB2A9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2806532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29" name="TextBox 328">
                    <a:extLst>
                      <a:ext uri="{FF2B5EF4-FFF2-40B4-BE49-F238E27FC236}">
                        <a16:creationId xmlns:a16="http://schemas.microsoft.com/office/drawing/2014/main" id="{9AC6FDBB-6E16-4D8F-8955-B0E4D48AB2A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2806532"/>
                    <a:ext cx="303798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0" name="TextBox 329">
                    <a:extLst>
                      <a:ext uri="{FF2B5EF4-FFF2-40B4-BE49-F238E27FC236}">
                        <a16:creationId xmlns:a16="http://schemas.microsoft.com/office/drawing/2014/main" id="{CEA924D2-019C-4D36-BFFC-650CB9E479A3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2943723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30" name="TextBox 329">
                    <a:extLst>
                      <a:ext uri="{FF2B5EF4-FFF2-40B4-BE49-F238E27FC236}">
                        <a16:creationId xmlns:a16="http://schemas.microsoft.com/office/drawing/2014/main" id="{CEA924D2-019C-4D36-BFFC-650CB9E479A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2943723"/>
                    <a:ext cx="303798" cy="2616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1" name="TextBox 330">
                    <a:extLst>
                      <a:ext uri="{FF2B5EF4-FFF2-40B4-BE49-F238E27FC236}">
                        <a16:creationId xmlns:a16="http://schemas.microsoft.com/office/drawing/2014/main" id="{242B90E8-A050-482B-98D1-3E825916550C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3093242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31" name="TextBox 330">
                    <a:extLst>
                      <a:ext uri="{FF2B5EF4-FFF2-40B4-BE49-F238E27FC236}">
                        <a16:creationId xmlns:a16="http://schemas.microsoft.com/office/drawing/2014/main" id="{242B90E8-A050-482B-98D1-3E82591655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3093242"/>
                    <a:ext cx="303798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2" name="TextBox 331">
                    <a:extLst>
                      <a:ext uri="{FF2B5EF4-FFF2-40B4-BE49-F238E27FC236}">
                        <a16:creationId xmlns:a16="http://schemas.microsoft.com/office/drawing/2014/main" id="{787A52F8-CD27-42FA-BA2D-C9C7F3863657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3233629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32" name="TextBox 331">
                    <a:extLst>
                      <a:ext uri="{FF2B5EF4-FFF2-40B4-BE49-F238E27FC236}">
                        <a16:creationId xmlns:a16="http://schemas.microsoft.com/office/drawing/2014/main" id="{787A52F8-CD27-42FA-BA2D-C9C7F38636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3233629"/>
                    <a:ext cx="303798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3" name="TextBox 332">
                    <a:extLst>
                      <a:ext uri="{FF2B5EF4-FFF2-40B4-BE49-F238E27FC236}">
                        <a16:creationId xmlns:a16="http://schemas.microsoft.com/office/drawing/2014/main" id="{5D21A468-432E-4744-AB7C-B1BA9C036970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3383148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33" name="TextBox 332">
                    <a:extLst>
                      <a:ext uri="{FF2B5EF4-FFF2-40B4-BE49-F238E27FC236}">
                        <a16:creationId xmlns:a16="http://schemas.microsoft.com/office/drawing/2014/main" id="{5D21A468-432E-4744-AB7C-B1BA9C0369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3383148"/>
                    <a:ext cx="303798" cy="2616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4" name="TextBox 333">
                    <a:extLst>
                      <a:ext uri="{FF2B5EF4-FFF2-40B4-BE49-F238E27FC236}">
                        <a16:creationId xmlns:a16="http://schemas.microsoft.com/office/drawing/2014/main" id="{71FF2C3D-88C6-403A-9F77-9AEC99D71710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3520339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34" name="TextBox 333">
                    <a:extLst>
                      <a:ext uri="{FF2B5EF4-FFF2-40B4-BE49-F238E27FC236}">
                        <a16:creationId xmlns:a16="http://schemas.microsoft.com/office/drawing/2014/main" id="{71FF2C3D-88C6-403A-9F77-9AEC99D717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3520339"/>
                    <a:ext cx="303798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5" name="TextBox 334">
                    <a:extLst>
                      <a:ext uri="{FF2B5EF4-FFF2-40B4-BE49-F238E27FC236}">
                        <a16:creationId xmlns:a16="http://schemas.microsoft.com/office/drawing/2014/main" id="{8071289A-B125-4545-B426-D192856C64F2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3669858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35" name="TextBox 334">
                    <a:extLst>
                      <a:ext uri="{FF2B5EF4-FFF2-40B4-BE49-F238E27FC236}">
                        <a16:creationId xmlns:a16="http://schemas.microsoft.com/office/drawing/2014/main" id="{8071289A-B125-4545-B426-D192856C64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3669858"/>
                    <a:ext cx="303798" cy="2616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6" name="TextBox 335">
                    <a:extLst>
                      <a:ext uri="{FF2B5EF4-FFF2-40B4-BE49-F238E27FC236}">
                        <a16:creationId xmlns:a16="http://schemas.microsoft.com/office/drawing/2014/main" id="{70BDD94E-9B40-4514-94C4-54F6507331E4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3812385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36" name="TextBox 335">
                    <a:extLst>
                      <a:ext uri="{FF2B5EF4-FFF2-40B4-BE49-F238E27FC236}">
                        <a16:creationId xmlns:a16="http://schemas.microsoft.com/office/drawing/2014/main" id="{70BDD94E-9B40-4514-94C4-54F6507331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3812385"/>
                    <a:ext cx="303798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7" name="TextBox 336">
                    <a:extLst>
                      <a:ext uri="{FF2B5EF4-FFF2-40B4-BE49-F238E27FC236}">
                        <a16:creationId xmlns:a16="http://schemas.microsoft.com/office/drawing/2014/main" id="{FA0ED748-896C-4C43-B084-71F750F498CF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3961904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37" name="TextBox 336">
                    <a:extLst>
                      <a:ext uri="{FF2B5EF4-FFF2-40B4-BE49-F238E27FC236}">
                        <a16:creationId xmlns:a16="http://schemas.microsoft.com/office/drawing/2014/main" id="{FA0ED748-896C-4C43-B084-71F750F498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3961904"/>
                    <a:ext cx="303798" cy="2616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8" name="TextBox 337">
                    <a:extLst>
                      <a:ext uri="{FF2B5EF4-FFF2-40B4-BE49-F238E27FC236}">
                        <a16:creationId xmlns:a16="http://schemas.microsoft.com/office/drawing/2014/main" id="{8F8A5E28-BDAC-40E5-9373-5B44045F12BA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4099095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38" name="TextBox 337">
                    <a:extLst>
                      <a:ext uri="{FF2B5EF4-FFF2-40B4-BE49-F238E27FC236}">
                        <a16:creationId xmlns:a16="http://schemas.microsoft.com/office/drawing/2014/main" id="{8F8A5E28-BDAC-40E5-9373-5B44045F12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4099095"/>
                    <a:ext cx="303798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9" name="TextBox 338">
                    <a:extLst>
                      <a:ext uri="{FF2B5EF4-FFF2-40B4-BE49-F238E27FC236}">
                        <a16:creationId xmlns:a16="http://schemas.microsoft.com/office/drawing/2014/main" id="{F61D45DA-27E1-4FC9-922B-F5619B54B085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4248614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39" name="TextBox 338">
                    <a:extLst>
                      <a:ext uri="{FF2B5EF4-FFF2-40B4-BE49-F238E27FC236}">
                        <a16:creationId xmlns:a16="http://schemas.microsoft.com/office/drawing/2014/main" id="{F61D45DA-27E1-4FC9-922B-F5619B54B0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4248614"/>
                    <a:ext cx="303798" cy="2616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0" name="TextBox 339">
                    <a:extLst>
                      <a:ext uri="{FF2B5EF4-FFF2-40B4-BE49-F238E27FC236}">
                        <a16:creationId xmlns:a16="http://schemas.microsoft.com/office/drawing/2014/main" id="{1E8B4BA5-C0AC-43AD-AA23-82DD00CD5AA1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4370424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40" name="TextBox 339">
                    <a:extLst>
                      <a:ext uri="{FF2B5EF4-FFF2-40B4-BE49-F238E27FC236}">
                        <a16:creationId xmlns:a16="http://schemas.microsoft.com/office/drawing/2014/main" id="{1E8B4BA5-C0AC-43AD-AA23-82DD00CD5A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4370424"/>
                    <a:ext cx="303798" cy="2616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1" name="TextBox 340">
                    <a:extLst>
                      <a:ext uri="{FF2B5EF4-FFF2-40B4-BE49-F238E27FC236}">
                        <a16:creationId xmlns:a16="http://schemas.microsoft.com/office/drawing/2014/main" id="{00C581DA-4F9E-43E7-B1BF-262B5BF526E7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4519943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41" name="TextBox 340">
                    <a:extLst>
                      <a:ext uri="{FF2B5EF4-FFF2-40B4-BE49-F238E27FC236}">
                        <a16:creationId xmlns:a16="http://schemas.microsoft.com/office/drawing/2014/main" id="{00C581DA-4F9E-43E7-B1BF-262B5BF526E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4519943"/>
                    <a:ext cx="303798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2" name="TextBox 341">
                    <a:extLst>
                      <a:ext uri="{FF2B5EF4-FFF2-40B4-BE49-F238E27FC236}">
                        <a16:creationId xmlns:a16="http://schemas.microsoft.com/office/drawing/2014/main" id="{7DFBBE45-FAE9-4240-82D3-BAF5C99ACB2F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4657134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42" name="TextBox 341">
                    <a:extLst>
                      <a:ext uri="{FF2B5EF4-FFF2-40B4-BE49-F238E27FC236}">
                        <a16:creationId xmlns:a16="http://schemas.microsoft.com/office/drawing/2014/main" id="{7DFBBE45-FAE9-4240-82D3-BAF5C99ACB2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4657134"/>
                    <a:ext cx="303798" cy="2616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3" name="TextBox 342">
                    <a:extLst>
                      <a:ext uri="{FF2B5EF4-FFF2-40B4-BE49-F238E27FC236}">
                        <a16:creationId xmlns:a16="http://schemas.microsoft.com/office/drawing/2014/main" id="{EDA2B97F-3BE9-49DE-938B-1784965676A1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4806653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43" name="TextBox 342">
                    <a:extLst>
                      <a:ext uri="{FF2B5EF4-FFF2-40B4-BE49-F238E27FC236}">
                        <a16:creationId xmlns:a16="http://schemas.microsoft.com/office/drawing/2014/main" id="{EDA2B97F-3BE9-49DE-938B-1784965676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4806653"/>
                    <a:ext cx="303798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4" name="TextBox 343">
                    <a:extLst>
                      <a:ext uri="{FF2B5EF4-FFF2-40B4-BE49-F238E27FC236}">
                        <a16:creationId xmlns:a16="http://schemas.microsoft.com/office/drawing/2014/main" id="{4FB43959-D046-4A94-8EF8-1CDCF2C6A9A5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4949180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44" name="TextBox 343">
                    <a:extLst>
                      <a:ext uri="{FF2B5EF4-FFF2-40B4-BE49-F238E27FC236}">
                        <a16:creationId xmlns:a16="http://schemas.microsoft.com/office/drawing/2014/main" id="{4FB43959-D046-4A94-8EF8-1CDCF2C6A9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4949180"/>
                    <a:ext cx="303798" cy="2616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5" name="TextBox 344">
                    <a:extLst>
                      <a:ext uri="{FF2B5EF4-FFF2-40B4-BE49-F238E27FC236}">
                        <a16:creationId xmlns:a16="http://schemas.microsoft.com/office/drawing/2014/main" id="{1DB9F8F8-05D6-4E35-A7A6-623DA888F3E3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5098699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45" name="TextBox 344">
                    <a:extLst>
                      <a:ext uri="{FF2B5EF4-FFF2-40B4-BE49-F238E27FC236}">
                        <a16:creationId xmlns:a16="http://schemas.microsoft.com/office/drawing/2014/main" id="{1DB9F8F8-05D6-4E35-A7A6-623DA888F3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5098699"/>
                    <a:ext cx="303798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6" name="TextBox 345">
                    <a:extLst>
                      <a:ext uri="{FF2B5EF4-FFF2-40B4-BE49-F238E27FC236}">
                        <a16:creationId xmlns:a16="http://schemas.microsoft.com/office/drawing/2014/main" id="{63EFA20C-8DE7-45DF-A698-7D8394127632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5235890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46" name="TextBox 345">
                    <a:extLst>
                      <a:ext uri="{FF2B5EF4-FFF2-40B4-BE49-F238E27FC236}">
                        <a16:creationId xmlns:a16="http://schemas.microsoft.com/office/drawing/2014/main" id="{63EFA20C-8DE7-45DF-A698-7D83941276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5235890"/>
                    <a:ext cx="303798" cy="26161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7" name="TextBox 346">
                    <a:extLst>
                      <a:ext uri="{FF2B5EF4-FFF2-40B4-BE49-F238E27FC236}">
                        <a16:creationId xmlns:a16="http://schemas.microsoft.com/office/drawing/2014/main" id="{2FD4225B-3AA9-4027-BE6F-910695E3608F}"/>
                      </a:ext>
                    </a:extLst>
                  </p:cNvPr>
                  <p:cNvSpPr txBox="1"/>
                  <p:nvPr/>
                </p:nvSpPr>
                <p:spPr>
                  <a:xfrm>
                    <a:off x="7199730" y="5385409"/>
                    <a:ext cx="303798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A" sz="11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CA" sz="1600" dirty="0"/>
                  </a:p>
                </p:txBody>
              </p:sp>
            </mc:Choice>
            <mc:Fallback xmlns="">
              <p:sp>
                <p:nvSpPr>
                  <p:cNvPr id="347" name="TextBox 346">
                    <a:extLst>
                      <a:ext uri="{FF2B5EF4-FFF2-40B4-BE49-F238E27FC236}">
                        <a16:creationId xmlns:a16="http://schemas.microsoft.com/office/drawing/2014/main" id="{2FD4225B-3AA9-4027-BE6F-910695E360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730" y="5385409"/>
                    <a:ext cx="303798" cy="26161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910986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7A53C5-8D18-4D20-BEFB-71DB313DB7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96" t="32463" r="7083" b="32393"/>
          <a:stretch/>
        </p:blipFill>
        <p:spPr>
          <a:xfrm>
            <a:off x="788765" y="1759227"/>
            <a:ext cx="10614470" cy="362281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3E782BC-1B86-42DD-9FC7-02FA36123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39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OML</a:t>
            </a:r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8A97A-D430-463D-A11C-454B0E70DBB2}"/>
              </a:ext>
            </a:extLst>
          </p:cNvPr>
          <p:cNvSpPr txBox="1"/>
          <p:nvPr/>
        </p:nvSpPr>
        <p:spPr>
          <a:xfrm>
            <a:off x="5068542" y="1106629"/>
            <a:ext cx="205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Javed</a:t>
            </a:r>
            <a:r>
              <a:rPr lang="en-US" dirty="0"/>
              <a:t> &amp; White 2019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2937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7742BC5-2F05-4FEC-96B0-02572755F2BC}"/>
              </a:ext>
            </a:extLst>
          </p:cNvPr>
          <p:cNvGrpSpPr/>
          <p:nvPr/>
        </p:nvGrpSpPr>
        <p:grpSpPr>
          <a:xfrm>
            <a:off x="1838356" y="914746"/>
            <a:ext cx="7377104" cy="4889806"/>
            <a:chOff x="1869041" y="1755503"/>
            <a:chExt cx="7377104" cy="4889806"/>
          </a:xfrm>
        </p:grpSpPr>
        <p:cxnSp>
          <p:nvCxnSpPr>
            <p:cNvPr id="6" name="Connector: Curved 5">
              <a:extLst>
                <a:ext uri="{FF2B5EF4-FFF2-40B4-BE49-F238E27FC236}">
                  <a16:creationId xmlns:a16="http://schemas.microsoft.com/office/drawing/2014/main" id="{D74D1041-2180-42C0-BBB0-0B42AFE90AE3}"/>
                </a:ext>
              </a:extLst>
            </p:cNvPr>
            <p:cNvCxnSpPr>
              <a:cxnSpLocks/>
              <a:stCxn id="96" idx="3"/>
              <a:endCxn id="84" idx="1"/>
            </p:cNvCxnSpPr>
            <p:nvPr/>
          </p:nvCxnSpPr>
          <p:spPr>
            <a:xfrm>
              <a:off x="2426775" y="2034367"/>
              <a:ext cx="2124659" cy="1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D54AFFE-7035-48B1-B8F3-1D0D1A07E973}"/>
                </a:ext>
              </a:extLst>
            </p:cNvPr>
            <p:cNvCxnSpPr>
              <a:cxnSpLocks/>
            </p:cNvCxnSpPr>
            <p:nvPr/>
          </p:nvCxnSpPr>
          <p:spPr>
            <a:xfrm>
              <a:off x="5841249" y="2122986"/>
              <a:ext cx="28870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0A93E8B9-4CAE-4654-9152-FDDAC904BDB1}"/>
                </a:ext>
              </a:extLst>
            </p:cNvPr>
            <p:cNvCxnSpPr>
              <a:cxnSpLocks/>
            </p:cNvCxnSpPr>
            <p:nvPr/>
          </p:nvCxnSpPr>
          <p:spPr>
            <a:xfrm>
              <a:off x="5251043" y="2122986"/>
              <a:ext cx="28870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EAA6027-773C-405C-AEC2-2980AD956374}"/>
                </a:ext>
              </a:extLst>
            </p:cNvPr>
            <p:cNvGrpSpPr/>
            <p:nvPr/>
          </p:nvGrpSpPr>
          <p:grpSpPr>
            <a:xfrm>
              <a:off x="6889482" y="2587558"/>
              <a:ext cx="95011" cy="1557742"/>
              <a:chOff x="8022066" y="2306893"/>
              <a:chExt cx="214797" cy="3521677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30E6340A-65B2-4781-8E1F-085E4260FA14}"/>
                  </a:ext>
                </a:extLst>
              </p:cNvPr>
              <p:cNvSpPr/>
              <p:nvPr/>
            </p:nvSpPr>
            <p:spPr>
              <a:xfrm>
                <a:off x="8022066" y="2306893"/>
                <a:ext cx="214797" cy="352167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9D0F7C8-8D9A-416E-975F-A130E8CC4FCC}"/>
                  </a:ext>
                </a:extLst>
              </p:cNvPr>
              <p:cNvSpPr/>
              <p:nvPr/>
            </p:nvSpPr>
            <p:spPr>
              <a:xfrm>
                <a:off x="8081385" y="5234085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64AEA2DB-CD0F-4377-8BE4-4A4BB7F95B1C}"/>
                  </a:ext>
                </a:extLst>
              </p:cNvPr>
              <p:cNvSpPr/>
              <p:nvPr/>
            </p:nvSpPr>
            <p:spPr>
              <a:xfrm>
                <a:off x="8081385" y="5376896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557A1EB-8260-46EE-A2BC-17B1069CEC38}"/>
                  </a:ext>
                </a:extLst>
              </p:cNvPr>
              <p:cNvSpPr/>
              <p:nvPr/>
            </p:nvSpPr>
            <p:spPr>
              <a:xfrm>
                <a:off x="8081385" y="551970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B2AACC0-8AF6-4566-ADC4-ECC5DEBAE2AA}"/>
                  </a:ext>
                </a:extLst>
              </p:cNvPr>
              <p:cNvSpPr/>
              <p:nvPr/>
            </p:nvSpPr>
            <p:spPr>
              <a:xfrm>
                <a:off x="8081385" y="566251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2ED5657-0528-46CD-9CDF-9A876E3B2617}"/>
                  </a:ext>
                </a:extLst>
              </p:cNvPr>
              <p:cNvSpPr/>
              <p:nvPr/>
            </p:nvSpPr>
            <p:spPr>
              <a:xfrm>
                <a:off x="8081385" y="466284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070BE6A-7A78-42DE-AD72-9D3FE8B85BA0}"/>
                  </a:ext>
                </a:extLst>
              </p:cNvPr>
              <p:cNvSpPr/>
              <p:nvPr/>
            </p:nvSpPr>
            <p:spPr>
              <a:xfrm>
                <a:off x="8081385" y="4805652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1935D36-FF5E-4003-95B7-35D322CE2C62}"/>
                  </a:ext>
                </a:extLst>
              </p:cNvPr>
              <p:cNvSpPr/>
              <p:nvPr/>
            </p:nvSpPr>
            <p:spPr>
              <a:xfrm>
                <a:off x="8081385" y="494846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6408A96-3F51-4BA6-9279-8B52C83B7F4E}"/>
                  </a:ext>
                </a:extLst>
              </p:cNvPr>
              <p:cNvSpPr/>
              <p:nvPr/>
            </p:nvSpPr>
            <p:spPr>
              <a:xfrm>
                <a:off x="8081385" y="5091274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3243B77-9663-4714-B4E0-18D03B53CA46}"/>
                  </a:ext>
                </a:extLst>
              </p:cNvPr>
              <p:cNvSpPr/>
              <p:nvPr/>
            </p:nvSpPr>
            <p:spPr>
              <a:xfrm>
                <a:off x="8081385" y="409406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77DD7BD1-4B14-47F7-9186-B9842B91F46B}"/>
                  </a:ext>
                </a:extLst>
              </p:cNvPr>
              <p:cNvSpPr/>
              <p:nvPr/>
            </p:nvSpPr>
            <p:spPr>
              <a:xfrm>
                <a:off x="8081385" y="423687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823BBC7-24E5-4081-B433-635A2E9CC2DD}"/>
                  </a:ext>
                </a:extLst>
              </p:cNvPr>
              <p:cNvSpPr/>
              <p:nvPr/>
            </p:nvSpPr>
            <p:spPr>
              <a:xfrm>
                <a:off x="8081385" y="437968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27E129E-11A2-4D85-B60E-2C0DB0842F0C}"/>
                  </a:ext>
                </a:extLst>
              </p:cNvPr>
              <p:cNvSpPr/>
              <p:nvPr/>
            </p:nvSpPr>
            <p:spPr>
              <a:xfrm>
                <a:off x="8081385" y="452249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7F113A7-0D66-4E18-9644-F2DDD64AB5D1}"/>
                  </a:ext>
                </a:extLst>
              </p:cNvPr>
              <p:cNvSpPr/>
              <p:nvPr/>
            </p:nvSpPr>
            <p:spPr>
              <a:xfrm>
                <a:off x="8081385" y="3519786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F18170-4537-450B-BB35-1E1D219B1471}"/>
                  </a:ext>
                </a:extLst>
              </p:cNvPr>
              <p:cNvSpPr/>
              <p:nvPr/>
            </p:nvSpPr>
            <p:spPr>
              <a:xfrm>
                <a:off x="8081385" y="366259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D4C95FE-D55A-4CA9-8BC6-38F6905D4B76}"/>
                  </a:ext>
                </a:extLst>
              </p:cNvPr>
              <p:cNvSpPr/>
              <p:nvPr/>
            </p:nvSpPr>
            <p:spPr>
              <a:xfrm>
                <a:off x="8081385" y="380540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E70F462-16D6-463A-9CFD-9A1224F537CF}"/>
                  </a:ext>
                </a:extLst>
              </p:cNvPr>
              <p:cNvSpPr/>
              <p:nvPr/>
            </p:nvSpPr>
            <p:spPr>
              <a:xfrm>
                <a:off x="8081385" y="3948219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AED259D-D9D9-4889-8C18-115AF0511508}"/>
                  </a:ext>
                </a:extLst>
              </p:cNvPr>
              <p:cNvSpPr/>
              <p:nvPr/>
            </p:nvSpPr>
            <p:spPr>
              <a:xfrm>
                <a:off x="8081385" y="294707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8C0ECA1-E716-4F14-BFB5-CF4F15293D80}"/>
                  </a:ext>
                </a:extLst>
              </p:cNvPr>
              <p:cNvSpPr/>
              <p:nvPr/>
            </p:nvSpPr>
            <p:spPr>
              <a:xfrm>
                <a:off x="8081385" y="3089881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A5B0E22-FA49-4046-A7C7-31107EA78433}"/>
                  </a:ext>
                </a:extLst>
              </p:cNvPr>
              <p:cNvSpPr/>
              <p:nvPr/>
            </p:nvSpPr>
            <p:spPr>
              <a:xfrm>
                <a:off x="8081385" y="323269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E08B7FE-6AAD-4648-8854-7DA4A2F2CBAA}"/>
                  </a:ext>
                </a:extLst>
              </p:cNvPr>
              <p:cNvSpPr/>
              <p:nvPr/>
            </p:nvSpPr>
            <p:spPr>
              <a:xfrm>
                <a:off x="8081385" y="3375503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B5375CC-368F-43DD-B0CE-5CC8F4740EA1}"/>
                  </a:ext>
                </a:extLst>
              </p:cNvPr>
              <p:cNvSpPr/>
              <p:nvPr/>
            </p:nvSpPr>
            <p:spPr>
              <a:xfrm>
                <a:off x="8081385" y="237288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C49868A-6421-4D61-AC0A-E562941C21DF}"/>
                  </a:ext>
                </a:extLst>
              </p:cNvPr>
              <p:cNvSpPr/>
              <p:nvPr/>
            </p:nvSpPr>
            <p:spPr>
              <a:xfrm>
                <a:off x="8081385" y="2515692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19A163D-4D88-413A-A85C-C304CF31C818}"/>
                  </a:ext>
                </a:extLst>
              </p:cNvPr>
              <p:cNvSpPr/>
              <p:nvPr/>
            </p:nvSpPr>
            <p:spPr>
              <a:xfrm>
                <a:off x="8081385" y="2658503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F53EB27-AFAD-491C-9BDC-779B1D27E53D}"/>
                  </a:ext>
                </a:extLst>
              </p:cNvPr>
              <p:cNvSpPr/>
              <p:nvPr/>
            </p:nvSpPr>
            <p:spPr>
              <a:xfrm>
                <a:off x="8081385" y="2801314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75F33BB-CA8D-4EE8-9F21-037AB505190F}"/>
                </a:ext>
              </a:extLst>
            </p:cNvPr>
            <p:cNvGrpSpPr/>
            <p:nvPr/>
          </p:nvGrpSpPr>
          <p:grpSpPr>
            <a:xfrm>
              <a:off x="4551434" y="1790303"/>
              <a:ext cx="783913" cy="591011"/>
              <a:chOff x="2640331" y="3139440"/>
              <a:chExt cx="2322443" cy="1750944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AA34AD2-9F93-4DCA-8849-F062EB55D32D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C7E3FAB-89DB-4EA9-8906-4B1EB915DAE6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DB19B18-47C2-48DF-A212-D6F9220DF355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24F362A-3D60-40D3-A356-DC9CE5988044}"/>
                </a:ext>
              </a:extLst>
            </p:cNvPr>
            <p:cNvGrpSpPr/>
            <p:nvPr/>
          </p:nvGrpSpPr>
          <p:grpSpPr>
            <a:xfrm>
              <a:off x="5539748" y="1938863"/>
              <a:ext cx="385806" cy="321226"/>
              <a:chOff x="2640331" y="3139440"/>
              <a:chExt cx="2322443" cy="1750944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C43499A-6F03-484D-9A4A-EBE0BA501626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3401ADA-EF4B-49DF-B45F-7232595002BD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5FF6B08-AFFC-45BB-AFE3-2707C95B589A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FBE5FA8-82EA-433B-957F-41C875F3664B}"/>
                </a:ext>
              </a:extLst>
            </p:cNvPr>
            <p:cNvGrpSpPr/>
            <p:nvPr/>
          </p:nvGrpSpPr>
          <p:grpSpPr>
            <a:xfrm>
              <a:off x="6129954" y="1997565"/>
              <a:ext cx="219576" cy="213650"/>
              <a:chOff x="2640331" y="3139440"/>
              <a:chExt cx="2322443" cy="1750944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D296AE9F-BC4F-470C-B194-F76685328CAC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DA3C97D-7667-47CC-9FDF-4429D683D666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881C9ED-829F-404D-902C-1C7A8BA47043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101" name="Connector: Elbow 100">
              <a:extLst>
                <a:ext uri="{FF2B5EF4-FFF2-40B4-BE49-F238E27FC236}">
                  <a16:creationId xmlns:a16="http://schemas.microsoft.com/office/drawing/2014/main" id="{5B67781B-EBF3-47F6-A849-B6217B8613FE}"/>
                </a:ext>
              </a:extLst>
            </p:cNvPr>
            <p:cNvCxnSpPr>
              <a:stCxn id="94" idx="3"/>
              <a:endCxn id="32" idx="0"/>
            </p:cNvCxnSpPr>
            <p:nvPr/>
          </p:nvCxnSpPr>
          <p:spPr>
            <a:xfrm>
              <a:off x="6349530" y="2122986"/>
              <a:ext cx="587458" cy="464572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1068B956-796B-477B-8D8B-3F13153B47AB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6523538" y="3366429"/>
              <a:ext cx="36594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71124BC-2EFF-4D81-AE1E-63F82A0882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3830" y="3367128"/>
              <a:ext cx="86274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4519A75D-D0E7-4F82-B4BF-F3023E4625DF}"/>
                </a:ext>
              </a:extLst>
            </p:cNvPr>
            <p:cNvGrpSpPr/>
            <p:nvPr/>
          </p:nvGrpSpPr>
          <p:grpSpPr>
            <a:xfrm>
              <a:off x="7158819" y="3029745"/>
              <a:ext cx="95011" cy="666823"/>
              <a:chOff x="6554930" y="4181833"/>
              <a:chExt cx="214797" cy="1507525"/>
            </a:xfrm>
          </p:grpSpPr>
          <p:sp>
            <p:nvSpPr>
              <p:cNvPr id="314" name="Rectangle: Rounded Corners 313">
                <a:extLst>
                  <a:ext uri="{FF2B5EF4-FFF2-40B4-BE49-F238E27FC236}">
                    <a16:creationId xmlns:a16="http://schemas.microsoft.com/office/drawing/2014/main" id="{E4A3822F-92AE-4842-9364-2BAB67B75FBA}"/>
                  </a:ext>
                </a:extLst>
              </p:cNvPr>
              <p:cNvSpPr/>
              <p:nvPr/>
            </p:nvSpPr>
            <p:spPr>
              <a:xfrm>
                <a:off x="6554930" y="4181833"/>
                <a:ext cx="214797" cy="150752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5498B31E-7A2C-423F-9019-E8659625D358}"/>
                  </a:ext>
                </a:extLst>
              </p:cNvPr>
              <p:cNvSpPr/>
              <p:nvPr/>
            </p:nvSpPr>
            <p:spPr>
              <a:xfrm>
                <a:off x="6614003" y="42446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F8C73A39-510E-4605-89BD-692AE16EEE1A}"/>
                  </a:ext>
                </a:extLst>
              </p:cNvPr>
              <p:cNvSpPr/>
              <p:nvPr/>
            </p:nvSpPr>
            <p:spPr>
              <a:xfrm>
                <a:off x="6614003" y="438743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CD2F93A6-DCA0-47D2-88EA-342D722B233D}"/>
                  </a:ext>
                </a:extLst>
              </p:cNvPr>
              <p:cNvSpPr/>
              <p:nvPr/>
            </p:nvSpPr>
            <p:spPr>
              <a:xfrm>
                <a:off x="6614003" y="453024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BFCEC109-5E71-475C-AB6A-7AC8D6915BA6}"/>
                  </a:ext>
                </a:extLst>
              </p:cNvPr>
              <p:cNvSpPr/>
              <p:nvPr/>
            </p:nvSpPr>
            <p:spPr>
              <a:xfrm>
                <a:off x="6614003" y="467305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8819B02D-4E16-4324-A052-0ADC51A1197D}"/>
                  </a:ext>
                </a:extLst>
              </p:cNvPr>
              <p:cNvSpPr/>
              <p:nvPr/>
            </p:nvSpPr>
            <p:spPr>
              <a:xfrm>
                <a:off x="6614003" y="481586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67AFFBE1-7BB7-496B-907F-A7C0385211F2}"/>
                  </a:ext>
                </a:extLst>
              </p:cNvPr>
              <p:cNvSpPr/>
              <p:nvPr/>
            </p:nvSpPr>
            <p:spPr>
              <a:xfrm>
                <a:off x="6614003" y="495867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5B6EFEAD-FE80-4A54-B129-D269C5E1CE17}"/>
                  </a:ext>
                </a:extLst>
              </p:cNvPr>
              <p:cNvSpPr/>
              <p:nvPr/>
            </p:nvSpPr>
            <p:spPr>
              <a:xfrm>
                <a:off x="6614003" y="510148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id="{017487E1-012C-418C-8C3C-F46EFE1AF257}"/>
                  </a:ext>
                </a:extLst>
              </p:cNvPr>
              <p:cNvSpPr/>
              <p:nvPr/>
            </p:nvSpPr>
            <p:spPr>
              <a:xfrm>
                <a:off x="6614003" y="524429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16DAC29F-141B-4F31-A918-7AA2D29EE370}"/>
                  </a:ext>
                </a:extLst>
              </p:cNvPr>
              <p:cNvSpPr/>
              <p:nvPr/>
            </p:nvSpPr>
            <p:spPr>
              <a:xfrm>
                <a:off x="6614003" y="538710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C38F1CE1-54A0-49B2-ADE7-BF1350E4B84E}"/>
                  </a:ext>
                </a:extLst>
              </p:cNvPr>
              <p:cNvSpPr/>
              <p:nvPr/>
            </p:nvSpPr>
            <p:spPr>
              <a:xfrm>
                <a:off x="6614003" y="55299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88EA0DF2-BC0F-4FD9-A596-CFFE62C6FB2B}"/>
                </a:ext>
              </a:extLst>
            </p:cNvPr>
            <p:cNvSpPr/>
            <p:nvPr/>
          </p:nvSpPr>
          <p:spPr>
            <a:xfrm>
              <a:off x="1869041" y="1755503"/>
              <a:ext cx="557734" cy="557728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AA6814B-B3D2-4927-AF1D-9119CCDCF58B}"/>
                </a:ext>
              </a:extLst>
            </p:cNvPr>
            <p:cNvCxnSpPr>
              <a:cxnSpLocks/>
            </p:cNvCxnSpPr>
            <p:nvPr/>
          </p:nvCxnSpPr>
          <p:spPr>
            <a:xfrm>
              <a:off x="5936998" y="3365186"/>
              <a:ext cx="28870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3453D23-9E39-495C-AEE2-0BEC5A433EE0}"/>
                </a:ext>
              </a:extLst>
            </p:cNvPr>
            <p:cNvCxnSpPr>
              <a:cxnSpLocks/>
            </p:cNvCxnSpPr>
            <p:nvPr/>
          </p:nvCxnSpPr>
          <p:spPr>
            <a:xfrm>
              <a:off x="5346792" y="3365186"/>
              <a:ext cx="28870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2DDDED88-E777-47C5-A554-3671D27AFFA7}"/>
                </a:ext>
              </a:extLst>
            </p:cNvPr>
            <p:cNvGrpSpPr/>
            <p:nvPr/>
          </p:nvGrpSpPr>
          <p:grpSpPr>
            <a:xfrm>
              <a:off x="7793782" y="3827729"/>
              <a:ext cx="95011" cy="1557742"/>
              <a:chOff x="8022066" y="2306893"/>
              <a:chExt cx="214797" cy="3521677"/>
            </a:xfrm>
          </p:grpSpPr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54DAA30B-1CA1-4C32-998B-AA39C9B4627A}"/>
                  </a:ext>
                </a:extLst>
              </p:cNvPr>
              <p:cNvSpPr/>
              <p:nvPr/>
            </p:nvSpPr>
            <p:spPr>
              <a:xfrm>
                <a:off x="8022066" y="2306893"/>
                <a:ext cx="214797" cy="352167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5B968EA4-E976-4217-9F72-9A8C9ADEBC3E}"/>
                  </a:ext>
                </a:extLst>
              </p:cNvPr>
              <p:cNvSpPr/>
              <p:nvPr/>
            </p:nvSpPr>
            <p:spPr>
              <a:xfrm>
                <a:off x="8081385" y="5234085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C40546A3-141F-46D9-B43C-25C042BC0BEE}"/>
                  </a:ext>
                </a:extLst>
              </p:cNvPr>
              <p:cNvSpPr/>
              <p:nvPr/>
            </p:nvSpPr>
            <p:spPr>
              <a:xfrm>
                <a:off x="8081385" y="5376896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CD31A672-F9C9-4C8C-BF2D-DBBF90B42576}"/>
                  </a:ext>
                </a:extLst>
              </p:cNvPr>
              <p:cNvSpPr/>
              <p:nvPr/>
            </p:nvSpPr>
            <p:spPr>
              <a:xfrm>
                <a:off x="8081385" y="551970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78EBB753-E249-4810-9A62-0E836FE98B88}"/>
                  </a:ext>
                </a:extLst>
              </p:cNvPr>
              <p:cNvSpPr/>
              <p:nvPr/>
            </p:nvSpPr>
            <p:spPr>
              <a:xfrm>
                <a:off x="8081385" y="566251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90490E75-4EE8-408C-9521-DC53CA57792F}"/>
                  </a:ext>
                </a:extLst>
              </p:cNvPr>
              <p:cNvSpPr/>
              <p:nvPr/>
            </p:nvSpPr>
            <p:spPr>
              <a:xfrm>
                <a:off x="8081385" y="466284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E1AA4171-DAFC-4E97-B8C3-70AEFF3192EB}"/>
                  </a:ext>
                </a:extLst>
              </p:cNvPr>
              <p:cNvSpPr/>
              <p:nvPr/>
            </p:nvSpPr>
            <p:spPr>
              <a:xfrm>
                <a:off x="8081385" y="4805652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BEBB8440-F61F-4BE8-BA72-632A7E7DDDA4}"/>
                  </a:ext>
                </a:extLst>
              </p:cNvPr>
              <p:cNvSpPr/>
              <p:nvPr/>
            </p:nvSpPr>
            <p:spPr>
              <a:xfrm>
                <a:off x="8081385" y="494846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88F32399-FECD-43FA-9B20-D03884E83C41}"/>
                  </a:ext>
                </a:extLst>
              </p:cNvPr>
              <p:cNvSpPr/>
              <p:nvPr/>
            </p:nvSpPr>
            <p:spPr>
              <a:xfrm>
                <a:off x="8081385" y="5091274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D4672FD3-1CA2-4745-9581-E1A63714E084}"/>
                  </a:ext>
                </a:extLst>
              </p:cNvPr>
              <p:cNvSpPr/>
              <p:nvPr/>
            </p:nvSpPr>
            <p:spPr>
              <a:xfrm>
                <a:off x="8081385" y="409406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F9E7E695-116D-45F5-B165-164FDE2BC026}"/>
                  </a:ext>
                </a:extLst>
              </p:cNvPr>
              <p:cNvSpPr/>
              <p:nvPr/>
            </p:nvSpPr>
            <p:spPr>
              <a:xfrm>
                <a:off x="8081385" y="423687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F5FAC09A-ECD1-411B-8CDF-EBE44D45494A}"/>
                  </a:ext>
                </a:extLst>
              </p:cNvPr>
              <p:cNvSpPr/>
              <p:nvPr/>
            </p:nvSpPr>
            <p:spPr>
              <a:xfrm>
                <a:off x="8081385" y="437968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7C3DB137-2334-48E5-BD31-CC7A86DC26C3}"/>
                  </a:ext>
                </a:extLst>
              </p:cNvPr>
              <p:cNvSpPr/>
              <p:nvPr/>
            </p:nvSpPr>
            <p:spPr>
              <a:xfrm>
                <a:off x="8081385" y="452249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FCC26489-D307-4FD6-9D70-36B0800D336D}"/>
                  </a:ext>
                </a:extLst>
              </p:cNvPr>
              <p:cNvSpPr/>
              <p:nvPr/>
            </p:nvSpPr>
            <p:spPr>
              <a:xfrm>
                <a:off x="8081385" y="3519786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BE2C89EB-5D0B-48DE-B5A5-ABF803E0C9BC}"/>
                  </a:ext>
                </a:extLst>
              </p:cNvPr>
              <p:cNvSpPr/>
              <p:nvPr/>
            </p:nvSpPr>
            <p:spPr>
              <a:xfrm>
                <a:off x="8081385" y="366259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2B2985D2-5191-4F50-9D7B-C95BA684F043}"/>
                  </a:ext>
                </a:extLst>
              </p:cNvPr>
              <p:cNvSpPr/>
              <p:nvPr/>
            </p:nvSpPr>
            <p:spPr>
              <a:xfrm>
                <a:off x="8081385" y="380540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407AC956-371D-47B7-9B09-71607395994F}"/>
                  </a:ext>
                </a:extLst>
              </p:cNvPr>
              <p:cNvSpPr/>
              <p:nvPr/>
            </p:nvSpPr>
            <p:spPr>
              <a:xfrm>
                <a:off x="8081385" y="3948219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54A2D5FC-364F-45DC-A75E-E9B00302BEC1}"/>
                  </a:ext>
                </a:extLst>
              </p:cNvPr>
              <p:cNvSpPr/>
              <p:nvPr/>
            </p:nvSpPr>
            <p:spPr>
              <a:xfrm>
                <a:off x="8081385" y="294707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B239B1B2-1712-4A39-BE0E-6A53A79848E2}"/>
                  </a:ext>
                </a:extLst>
              </p:cNvPr>
              <p:cNvSpPr/>
              <p:nvPr/>
            </p:nvSpPr>
            <p:spPr>
              <a:xfrm>
                <a:off x="8081385" y="3089881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50998856-3FEE-45A1-8AE6-0F93C2E8F415}"/>
                  </a:ext>
                </a:extLst>
              </p:cNvPr>
              <p:cNvSpPr/>
              <p:nvPr/>
            </p:nvSpPr>
            <p:spPr>
              <a:xfrm>
                <a:off x="8081385" y="323269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17BB3A5C-D1D8-4C37-BE29-C8968DEE170E}"/>
                  </a:ext>
                </a:extLst>
              </p:cNvPr>
              <p:cNvSpPr/>
              <p:nvPr/>
            </p:nvSpPr>
            <p:spPr>
              <a:xfrm>
                <a:off x="8081385" y="3375503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8013B31F-E6C5-47A9-827F-76E083C93DCB}"/>
                  </a:ext>
                </a:extLst>
              </p:cNvPr>
              <p:cNvSpPr/>
              <p:nvPr/>
            </p:nvSpPr>
            <p:spPr>
              <a:xfrm>
                <a:off x="8081385" y="237288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07AE63E-387B-4EC6-B2C0-AFC0FD164A86}"/>
                  </a:ext>
                </a:extLst>
              </p:cNvPr>
              <p:cNvSpPr/>
              <p:nvPr/>
            </p:nvSpPr>
            <p:spPr>
              <a:xfrm>
                <a:off x="8081385" y="2515692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9D778AE3-94AB-41D8-BF28-9D6155D3279A}"/>
                  </a:ext>
                </a:extLst>
              </p:cNvPr>
              <p:cNvSpPr/>
              <p:nvPr/>
            </p:nvSpPr>
            <p:spPr>
              <a:xfrm>
                <a:off x="8081385" y="2658503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73F42F0-3C38-47C1-B4EF-C9447D30C875}"/>
                  </a:ext>
                </a:extLst>
              </p:cNvPr>
              <p:cNvSpPr/>
              <p:nvPr/>
            </p:nvSpPr>
            <p:spPr>
              <a:xfrm>
                <a:off x="8081385" y="2801314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DF46BEA-55F9-45FE-81C1-CE781A42098D}"/>
                </a:ext>
              </a:extLst>
            </p:cNvPr>
            <p:cNvGrpSpPr/>
            <p:nvPr/>
          </p:nvGrpSpPr>
          <p:grpSpPr>
            <a:xfrm>
              <a:off x="4647183" y="3032503"/>
              <a:ext cx="783913" cy="591011"/>
              <a:chOff x="2640331" y="3139440"/>
              <a:chExt cx="2322443" cy="1750944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C5EADAB9-ED80-4DD3-8B42-48E0F778E82A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FABD05DD-8FD6-45A4-8F9C-762004FC9DAE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896021A0-FC8C-48A8-8F12-AFA093E00244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A30834A2-C189-4081-ACB9-C8B11EBC9997}"/>
                </a:ext>
              </a:extLst>
            </p:cNvPr>
            <p:cNvGrpSpPr/>
            <p:nvPr/>
          </p:nvGrpSpPr>
          <p:grpSpPr>
            <a:xfrm>
              <a:off x="5635497" y="3181063"/>
              <a:ext cx="385806" cy="321226"/>
              <a:chOff x="2640331" y="3139440"/>
              <a:chExt cx="2322443" cy="1750944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5B6E77D3-4EFE-4698-B112-D37643BF8356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1812DD65-BA06-4057-8B98-9239E81FDCA0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04046266-3760-4641-BC94-CC44769EFB31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B41DA77B-7822-4F50-A779-E69B11BE5B18}"/>
                </a:ext>
              </a:extLst>
            </p:cNvPr>
            <p:cNvGrpSpPr/>
            <p:nvPr/>
          </p:nvGrpSpPr>
          <p:grpSpPr>
            <a:xfrm>
              <a:off x="6225703" y="3239765"/>
              <a:ext cx="219576" cy="213650"/>
              <a:chOff x="2640331" y="3139440"/>
              <a:chExt cx="2322443" cy="1750944"/>
            </a:xfrm>
            <a:solidFill>
              <a:schemeClr val="accent2">
                <a:lumMod val="75000"/>
              </a:schemeClr>
            </a:solidFill>
          </p:grpSpPr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310EC71C-D868-449C-BB23-9B49F205AE43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C1E85562-36F4-4B9E-8D99-1A182D5ADFE5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BC9F6BFC-7D93-4E15-8417-EAD84167648D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109" name="Connector: Elbow 108">
              <a:extLst>
                <a:ext uri="{FF2B5EF4-FFF2-40B4-BE49-F238E27FC236}">
                  <a16:creationId xmlns:a16="http://schemas.microsoft.com/office/drawing/2014/main" id="{37035177-9ED8-43A4-B530-56CFB93C26EA}"/>
                </a:ext>
              </a:extLst>
            </p:cNvPr>
            <p:cNvCxnSpPr>
              <a:cxnSpLocks/>
              <a:endCxn id="163" idx="0"/>
            </p:cNvCxnSpPr>
            <p:nvPr/>
          </p:nvCxnSpPr>
          <p:spPr>
            <a:xfrm>
              <a:off x="7253830" y="3363157"/>
              <a:ext cx="587458" cy="464572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A84DF4DA-0A9B-4CA4-AE98-18B570CD60CC}"/>
                </a:ext>
              </a:extLst>
            </p:cNvPr>
            <p:cNvCxnSpPr>
              <a:cxnSpLocks/>
            </p:cNvCxnSpPr>
            <p:nvPr/>
          </p:nvCxnSpPr>
          <p:spPr>
            <a:xfrm>
              <a:off x="7888794" y="4606600"/>
              <a:ext cx="1743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EB1C431-BA43-4E7D-850A-B69B004614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8130" y="4607299"/>
              <a:ext cx="86274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2A9302DD-6B5D-4E37-96F5-04B54880BEE1}"/>
                </a:ext>
              </a:extLst>
            </p:cNvPr>
            <p:cNvGrpSpPr/>
            <p:nvPr/>
          </p:nvGrpSpPr>
          <p:grpSpPr>
            <a:xfrm>
              <a:off x="8063119" y="4269916"/>
              <a:ext cx="95011" cy="666823"/>
              <a:chOff x="6554930" y="4181833"/>
              <a:chExt cx="214797" cy="1507525"/>
            </a:xfrm>
          </p:grpSpPr>
          <p:sp>
            <p:nvSpPr>
              <p:cNvPr id="143" name="Rectangle: Rounded Corners 142">
                <a:extLst>
                  <a:ext uri="{FF2B5EF4-FFF2-40B4-BE49-F238E27FC236}">
                    <a16:creationId xmlns:a16="http://schemas.microsoft.com/office/drawing/2014/main" id="{31082D2F-C572-4C27-A42A-88D88875AA18}"/>
                  </a:ext>
                </a:extLst>
              </p:cNvPr>
              <p:cNvSpPr/>
              <p:nvPr/>
            </p:nvSpPr>
            <p:spPr>
              <a:xfrm>
                <a:off x="6554930" y="4181833"/>
                <a:ext cx="214797" cy="150752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FFCE9F22-9EAD-4924-8D10-0D9005482C38}"/>
                  </a:ext>
                </a:extLst>
              </p:cNvPr>
              <p:cNvSpPr/>
              <p:nvPr/>
            </p:nvSpPr>
            <p:spPr>
              <a:xfrm>
                <a:off x="6614003" y="42446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D601C701-5E01-41FB-8008-BEEF79DC9929}"/>
                  </a:ext>
                </a:extLst>
              </p:cNvPr>
              <p:cNvSpPr/>
              <p:nvPr/>
            </p:nvSpPr>
            <p:spPr>
              <a:xfrm>
                <a:off x="6614003" y="438743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520FAA39-3B4F-4CAC-A6FA-E4A82B1A139E}"/>
                  </a:ext>
                </a:extLst>
              </p:cNvPr>
              <p:cNvSpPr/>
              <p:nvPr/>
            </p:nvSpPr>
            <p:spPr>
              <a:xfrm>
                <a:off x="6614003" y="453024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0B25E034-CEF2-4DF3-9A23-9B0781FAD5C5}"/>
                  </a:ext>
                </a:extLst>
              </p:cNvPr>
              <p:cNvSpPr/>
              <p:nvPr/>
            </p:nvSpPr>
            <p:spPr>
              <a:xfrm>
                <a:off x="6614003" y="467305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97F54A9C-E7A5-47DB-8C05-E015FCA47202}"/>
                  </a:ext>
                </a:extLst>
              </p:cNvPr>
              <p:cNvSpPr/>
              <p:nvPr/>
            </p:nvSpPr>
            <p:spPr>
              <a:xfrm>
                <a:off x="6614003" y="481586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C4BF3FFC-7E7F-49A9-BE3B-5ECEDBC28E64}"/>
                  </a:ext>
                </a:extLst>
              </p:cNvPr>
              <p:cNvSpPr/>
              <p:nvPr/>
            </p:nvSpPr>
            <p:spPr>
              <a:xfrm>
                <a:off x="6614003" y="495867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22929A9E-0811-4E0B-AF7F-9FB230059D5A}"/>
                  </a:ext>
                </a:extLst>
              </p:cNvPr>
              <p:cNvSpPr/>
              <p:nvPr/>
            </p:nvSpPr>
            <p:spPr>
              <a:xfrm>
                <a:off x="6614003" y="510148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98CBA524-220D-42E2-897E-64A4A89EE2B0}"/>
                  </a:ext>
                </a:extLst>
              </p:cNvPr>
              <p:cNvSpPr/>
              <p:nvPr/>
            </p:nvSpPr>
            <p:spPr>
              <a:xfrm>
                <a:off x="6614003" y="524429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D9568D3B-6A8F-49A3-B250-8199C163730E}"/>
                  </a:ext>
                </a:extLst>
              </p:cNvPr>
              <p:cNvSpPr/>
              <p:nvPr/>
            </p:nvSpPr>
            <p:spPr>
              <a:xfrm>
                <a:off x="6614003" y="538710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A5CC1834-418C-4967-9998-7DD7DED243D5}"/>
                  </a:ext>
                </a:extLst>
              </p:cNvPr>
              <p:cNvSpPr/>
              <p:nvPr/>
            </p:nvSpPr>
            <p:spPr>
              <a:xfrm>
                <a:off x="6614003" y="55299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3CE52E4F-91B9-4EEC-B42F-BD3937D16F5C}"/>
                </a:ext>
              </a:extLst>
            </p:cNvPr>
            <p:cNvCxnSpPr>
              <a:cxnSpLocks/>
              <a:endCxn id="314" idx="1"/>
            </p:cNvCxnSpPr>
            <p:nvPr/>
          </p:nvCxnSpPr>
          <p:spPr>
            <a:xfrm flipV="1">
              <a:off x="6974160" y="3363157"/>
              <a:ext cx="184659" cy="203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51CC2567-D151-4F55-83E8-9E3491EFC3CA}"/>
                </a:ext>
              </a:extLst>
            </p:cNvPr>
            <p:cNvCxnSpPr>
              <a:cxnSpLocks/>
            </p:cNvCxnSpPr>
            <p:nvPr/>
          </p:nvCxnSpPr>
          <p:spPr>
            <a:xfrm>
              <a:off x="7418363" y="4616427"/>
              <a:ext cx="36594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5A536308-4A6C-472F-AE5A-0F7AAC147FDD}"/>
                </a:ext>
              </a:extLst>
            </p:cNvPr>
            <p:cNvCxnSpPr>
              <a:cxnSpLocks/>
            </p:cNvCxnSpPr>
            <p:nvPr/>
          </p:nvCxnSpPr>
          <p:spPr>
            <a:xfrm>
              <a:off x="6831823" y="4615184"/>
              <a:ext cx="28870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DC999BDE-8F7C-4541-BFE0-DB9B8F8AE532}"/>
                </a:ext>
              </a:extLst>
            </p:cNvPr>
            <p:cNvCxnSpPr>
              <a:cxnSpLocks/>
            </p:cNvCxnSpPr>
            <p:nvPr/>
          </p:nvCxnSpPr>
          <p:spPr>
            <a:xfrm>
              <a:off x="6241617" y="4615184"/>
              <a:ext cx="28870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5031E3C0-6BF3-4B6D-BF74-450197961E9C}"/>
                </a:ext>
              </a:extLst>
            </p:cNvPr>
            <p:cNvGrpSpPr/>
            <p:nvPr/>
          </p:nvGrpSpPr>
          <p:grpSpPr>
            <a:xfrm>
              <a:off x="5542008" y="4282501"/>
              <a:ext cx="783913" cy="591011"/>
              <a:chOff x="2640331" y="3139440"/>
              <a:chExt cx="2322443" cy="1750944"/>
            </a:xfrm>
            <a:solidFill>
              <a:srgbClr val="00B050"/>
            </a:solidFill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EFFDE529-3FD6-4D59-900D-5ED668AE50AD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2C35B6F7-B4A8-4429-A700-6020425CC764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71F6CB0B-5F16-4A8B-A305-A8391897BAA5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43A4F442-E4E6-4BC6-B5FC-5CF6E91C4BEF}"/>
                </a:ext>
              </a:extLst>
            </p:cNvPr>
            <p:cNvGrpSpPr/>
            <p:nvPr/>
          </p:nvGrpSpPr>
          <p:grpSpPr>
            <a:xfrm>
              <a:off x="6530322" y="4431061"/>
              <a:ext cx="385806" cy="321226"/>
              <a:chOff x="2640331" y="3139440"/>
              <a:chExt cx="2322443" cy="1750944"/>
            </a:xfrm>
            <a:solidFill>
              <a:srgbClr val="00B050"/>
            </a:solidFill>
          </p:grpSpPr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28901CE3-789E-46F1-A0AD-0727D4980AEB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7D29DA7C-FD05-4CDF-AEF7-3EF44832F270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C2E5222B-A241-4EF1-8B5A-DDECFBAA6B82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D0A8C4FA-DF14-46B7-822E-64AAA14388D4}"/>
                </a:ext>
              </a:extLst>
            </p:cNvPr>
            <p:cNvGrpSpPr/>
            <p:nvPr/>
          </p:nvGrpSpPr>
          <p:grpSpPr>
            <a:xfrm>
              <a:off x="7120528" y="4489763"/>
              <a:ext cx="219576" cy="213650"/>
              <a:chOff x="2640331" y="3139440"/>
              <a:chExt cx="2322443" cy="1750944"/>
            </a:xfrm>
            <a:solidFill>
              <a:srgbClr val="00B050"/>
            </a:solidFill>
          </p:grpSpPr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CA59DAAF-51DC-4C37-8B78-18CC6DEA61DE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A9058A17-431D-4D5B-8AF7-87D77CA38D47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0605FF8D-7D15-4D2D-BA7F-D1D95C4C7B6C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1B1599F-1857-48AC-A62B-93C0617FBF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0525" y="4626966"/>
              <a:ext cx="86274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8696D7B6-CD7D-40CC-B85E-FE7C1A54E429}"/>
                </a:ext>
              </a:extLst>
            </p:cNvPr>
            <p:cNvGrpSpPr/>
            <p:nvPr/>
          </p:nvGrpSpPr>
          <p:grpSpPr>
            <a:xfrm>
              <a:off x="8700477" y="5087567"/>
              <a:ext cx="95011" cy="1557742"/>
              <a:chOff x="8022066" y="2306893"/>
              <a:chExt cx="214797" cy="3521677"/>
            </a:xfrm>
          </p:grpSpPr>
          <p:sp>
            <p:nvSpPr>
              <p:cNvPr id="206" name="Rectangle: Rounded Corners 205">
                <a:extLst>
                  <a:ext uri="{FF2B5EF4-FFF2-40B4-BE49-F238E27FC236}">
                    <a16:creationId xmlns:a16="http://schemas.microsoft.com/office/drawing/2014/main" id="{430D1928-357E-46D9-943E-6BCC9FB732AC}"/>
                  </a:ext>
                </a:extLst>
              </p:cNvPr>
              <p:cNvSpPr/>
              <p:nvPr/>
            </p:nvSpPr>
            <p:spPr>
              <a:xfrm>
                <a:off x="8022066" y="2306893"/>
                <a:ext cx="214797" cy="352167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5C2D28BB-20EF-4288-8B44-7FC219D9D96C}"/>
                  </a:ext>
                </a:extLst>
              </p:cNvPr>
              <p:cNvSpPr/>
              <p:nvPr/>
            </p:nvSpPr>
            <p:spPr>
              <a:xfrm>
                <a:off x="8081385" y="5234085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C870CC8E-5115-47A0-A1F3-40E7A3184A07}"/>
                  </a:ext>
                </a:extLst>
              </p:cNvPr>
              <p:cNvSpPr/>
              <p:nvPr/>
            </p:nvSpPr>
            <p:spPr>
              <a:xfrm>
                <a:off x="8081385" y="5376896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AD426129-3A84-4711-A0CA-27DFAD1560F4}"/>
                  </a:ext>
                </a:extLst>
              </p:cNvPr>
              <p:cNvSpPr/>
              <p:nvPr/>
            </p:nvSpPr>
            <p:spPr>
              <a:xfrm>
                <a:off x="8081385" y="551970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641CAB9F-21D5-4498-80EC-33B0C65217A9}"/>
                  </a:ext>
                </a:extLst>
              </p:cNvPr>
              <p:cNvSpPr/>
              <p:nvPr/>
            </p:nvSpPr>
            <p:spPr>
              <a:xfrm>
                <a:off x="8081385" y="566251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B62D62D5-157A-4FB0-8392-EE81489FB4E2}"/>
                  </a:ext>
                </a:extLst>
              </p:cNvPr>
              <p:cNvSpPr/>
              <p:nvPr/>
            </p:nvSpPr>
            <p:spPr>
              <a:xfrm>
                <a:off x="8081385" y="466284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E0F507E7-109D-4300-99FE-E4B54B8EB3AF}"/>
                  </a:ext>
                </a:extLst>
              </p:cNvPr>
              <p:cNvSpPr/>
              <p:nvPr/>
            </p:nvSpPr>
            <p:spPr>
              <a:xfrm>
                <a:off x="8081385" y="4805652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A1A8911C-D0CA-4BFF-BAA3-76F04C2D840A}"/>
                  </a:ext>
                </a:extLst>
              </p:cNvPr>
              <p:cNvSpPr/>
              <p:nvPr/>
            </p:nvSpPr>
            <p:spPr>
              <a:xfrm>
                <a:off x="8081385" y="494846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F637AF3E-F02E-42B2-B940-A4D14B569B6F}"/>
                  </a:ext>
                </a:extLst>
              </p:cNvPr>
              <p:cNvSpPr/>
              <p:nvPr/>
            </p:nvSpPr>
            <p:spPr>
              <a:xfrm>
                <a:off x="8081385" y="5091274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A789C0FA-2717-488C-B764-1695592F7AD1}"/>
                  </a:ext>
                </a:extLst>
              </p:cNvPr>
              <p:cNvSpPr/>
              <p:nvPr/>
            </p:nvSpPr>
            <p:spPr>
              <a:xfrm>
                <a:off x="8081385" y="409406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FEEDD2CD-A403-42A2-9CEA-60F189FB6244}"/>
                  </a:ext>
                </a:extLst>
              </p:cNvPr>
              <p:cNvSpPr/>
              <p:nvPr/>
            </p:nvSpPr>
            <p:spPr>
              <a:xfrm>
                <a:off x="8081385" y="423687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55F1185E-9DAF-4EE7-AF69-A5CEDF242922}"/>
                  </a:ext>
                </a:extLst>
              </p:cNvPr>
              <p:cNvSpPr/>
              <p:nvPr/>
            </p:nvSpPr>
            <p:spPr>
              <a:xfrm>
                <a:off x="8081385" y="437968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1C7D29A1-5FFA-4C3F-83AB-1A4895851D44}"/>
                  </a:ext>
                </a:extLst>
              </p:cNvPr>
              <p:cNvSpPr/>
              <p:nvPr/>
            </p:nvSpPr>
            <p:spPr>
              <a:xfrm>
                <a:off x="8081385" y="452249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814B2A39-14C3-46F4-B52A-A43DF3EFAB29}"/>
                  </a:ext>
                </a:extLst>
              </p:cNvPr>
              <p:cNvSpPr/>
              <p:nvPr/>
            </p:nvSpPr>
            <p:spPr>
              <a:xfrm>
                <a:off x="8081385" y="3519786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9F9ACD44-C6FA-4469-98B6-4420629E85F7}"/>
                  </a:ext>
                </a:extLst>
              </p:cNvPr>
              <p:cNvSpPr/>
              <p:nvPr/>
            </p:nvSpPr>
            <p:spPr>
              <a:xfrm>
                <a:off x="8081385" y="366259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68E09420-F9C9-4C4A-9CB2-0D2E25641E4B}"/>
                  </a:ext>
                </a:extLst>
              </p:cNvPr>
              <p:cNvSpPr/>
              <p:nvPr/>
            </p:nvSpPr>
            <p:spPr>
              <a:xfrm>
                <a:off x="8081385" y="380540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4BBA8464-52BE-4215-9565-FC1B84D1B4F0}"/>
                  </a:ext>
                </a:extLst>
              </p:cNvPr>
              <p:cNvSpPr/>
              <p:nvPr/>
            </p:nvSpPr>
            <p:spPr>
              <a:xfrm>
                <a:off x="8081385" y="3948219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23BCD669-46D1-402C-85C5-646E3B31565C}"/>
                  </a:ext>
                </a:extLst>
              </p:cNvPr>
              <p:cNvSpPr/>
              <p:nvPr/>
            </p:nvSpPr>
            <p:spPr>
              <a:xfrm>
                <a:off x="8081385" y="294707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4CBA3662-BC3D-4456-B211-C942FEFCF4A8}"/>
                  </a:ext>
                </a:extLst>
              </p:cNvPr>
              <p:cNvSpPr/>
              <p:nvPr/>
            </p:nvSpPr>
            <p:spPr>
              <a:xfrm>
                <a:off x="8081385" y="3089881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63619894-C4AF-4050-9D1F-A6FD17EBD279}"/>
                  </a:ext>
                </a:extLst>
              </p:cNvPr>
              <p:cNvSpPr/>
              <p:nvPr/>
            </p:nvSpPr>
            <p:spPr>
              <a:xfrm>
                <a:off x="8081385" y="323269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F106C921-A9AA-45CA-9E78-8CB93201152A}"/>
                  </a:ext>
                </a:extLst>
              </p:cNvPr>
              <p:cNvSpPr/>
              <p:nvPr/>
            </p:nvSpPr>
            <p:spPr>
              <a:xfrm>
                <a:off x="8081385" y="3375503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41FDEB30-C48B-417C-B3C9-1D83BD7493C0}"/>
                  </a:ext>
                </a:extLst>
              </p:cNvPr>
              <p:cNvSpPr/>
              <p:nvPr/>
            </p:nvSpPr>
            <p:spPr>
              <a:xfrm>
                <a:off x="8081385" y="237288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A3D51583-B711-44A3-A5B3-949FA8434CB6}"/>
                  </a:ext>
                </a:extLst>
              </p:cNvPr>
              <p:cNvSpPr/>
              <p:nvPr/>
            </p:nvSpPr>
            <p:spPr>
              <a:xfrm>
                <a:off x="8081385" y="2515692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1D3E0C8F-719D-4DFF-8BCA-C1FAD53A26E8}"/>
                  </a:ext>
                </a:extLst>
              </p:cNvPr>
              <p:cNvSpPr/>
              <p:nvPr/>
            </p:nvSpPr>
            <p:spPr>
              <a:xfrm>
                <a:off x="8081385" y="2658503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6758C8BE-FB5F-4832-80AE-BEE5F4B4C02F}"/>
                  </a:ext>
                </a:extLst>
              </p:cNvPr>
              <p:cNvSpPr/>
              <p:nvPr/>
            </p:nvSpPr>
            <p:spPr>
              <a:xfrm>
                <a:off x="8081385" y="2801314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231" name="Connector: Elbow 230">
              <a:extLst>
                <a:ext uri="{FF2B5EF4-FFF2-40B4-BE49-F238E27FC236}">
                  <a16:creationId xmlns:a16="http://schemas.microsoft.com/office/drawing/2014/main" id="{6DC28732-DC9F-48E6-915B-0F525DE070BF}"/>
                </a:ext>
              </a:extLst>
            </p:cNvPr>
            <p:cNvCxnSpPr>
              <a:cxnSpLocks/>
              <a:endCxn id="206" idx="0"/>
            </p:cNvCxnSpPr>
            <p:nvPr/>
          </p:nvCxnSpPr>
          <p:spPr>
            <a:xfrm>
              <a:off x="8160525" y="4622995"/>
              <a:ext cx="587458" cy="464572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CC4CF7A4-0345-4B47-8935-4A2B197D85D6}"/>
                </a:ext>
              </a:extLst>
            </p:cNvPr>
            <p:cNvCxnSpPr>
              <a:cxnSpLocks/>
            </p:cNvCxnSpPr>
            <p:nvPr/>
          </p:nvCxnSpPr>
          <p:spPr>
            <a:xfrm>
              <a:off x="8795489" y="5866438"/>
              <a:ext cx="17432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3" name="Rectangle: Rounded Corners 232">
              <a:extLst>
                <a:ext uri="{FF2B5EF4-FFF2-40B4-BE49-F238E27FC236}">
                  <a16:creationId xmlns:a16="http://schemas.microsoft.com/office/drawing/2014/main" id="{9F322014-C4F4-4899-8C1A-F08E72D97453}"/>
                </a:ext>
              </a:extLst>
            </p:cNvPr>
            <p:cNvSpPr/>
            <p:nvPr/>
          </p:nvSpPr>
          <p:spPr>
            <a:xfrm>
              <a:off x="9157723" y="5826175"/>
              <a:ext cx="88422" cy="88421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F939D333-895D-41C5-A4F8-CEC513AD7C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4825" y="5867137"/>
              <a:ext cx="86274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CABF9A55-2E28-4DD2-9F50-9D522C357D42}"/>
                </a:ext>
              </a:extLst>
            </p:cNvPr>
            <p:cNvGrpSpPr/>
            <p:nvPr/>
          </p:nvGrpSpPr>
          <p:grpSpPr>
            <a:xfrm>
              <a:off x="8969814" y="5529754"/>
              <a:ext cx="95011" cy="666823"/>
              <a:chOff x="6554930" y="4181833"/>
              <a:chExt cx="214797" cy="1507525"/>
            </a:xfrm>
          </p:grpSpPr>
          <p:sp>
            <p:nvSpPr>
              <p:cNvPr id="236" name="Rectangle: Rounded Corners 235">
                <a:extLst>
                  <a:ext uri="{FF2B5EF4-FFF2-40B4-BE49-F238E27FC236}">
                    <a16:creationId xmlns:a16="http://schemas.microsoft.com/office/drawing/2014/main" id="{66E05373-1171-496D-9247-CD6A10E38103}"/>
                  </a:ext>
                </a:extLst>
              </p:cNvPr>
              <p:cNvSpPr/>
              <p:nvPr/>
            </p:nvSpPr>
            <p:spPr>
              <a:xfrm>
                <a:off x="6554930" y="4181833"/>
                <a:ext cx="214797" cy="150752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F6DE6B57-6E54-4D07-9CE4-F4583849E859}"/>
                  </a:ext>
                </a:extLst>
              </p:cNvPr>
              <p:cNvSpPr/>
              <p:nvPr/>
            </p:nvSpPr>
            <p:spPr>
              <a:xfrm>
                <a:off x="6614003" y="42446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639C3A59-A233-4E87-8542-019FE119FE56}"/>
                  </a:ext>
                </a:extLst>
              </p:cNvPr>
              <p:cNvSpPr/>
              <p:nvPr/>
            </p:nvSpPr>
            <p:spPr>
              <a:xfrm>
                <a:off x="6614003" y="438743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A6A01C2C-16F8-4AB4-AF66-823848E2B3B7}"/>
                  </a:ext>
                </a:extLst>
              </p:cNvPr>
              <p:cNvSpPr/>
              <p:nvPr/>
            </p:nvSpPr>
            <p:spPr>
              <a:xfrm>
                <a:off x="6614003" y="453024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2697F44E-FECA-4807-9750-25DB7D04FAD6}"/>
                  </a:ext>
                </a:extLst>
              </p:cNvPr>
              <p:cNvSpPr/>
              <p:nvPr/>
            </p:nvSpPr>
            <p:spPr>
              <a:xfrm>
                <a:off x="6614003" y="467305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17281253-0523-4C12-94FE-16619816FAE1}"/>
                  </a:ext>
                </a:extLst>
              </p:cNvPr>
              <p:cNvSpPr/>
              <p:nvPr/>
            </p:nvSpPr>
            <p:spPr>
              <a:xfrm>
                <a:off x="6614003" y="481586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2E49C9C8-AB69-4E35-9FC5-5CF26BA44E97}"/>
                  </a:ext>
                </a:extLst>
              </p:cNvPr>
              <p:cNvSpPr/>
              <p:nvPr/>
            </p:nvSpPr>
            <p:spPr>
              <a:xfrm>
                <a:off x="6614003" y="495867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E4D9B32B-A97B-449E-B1D6-3E097C045C41}"/>
                  </a:ext>
                </a:extLst>
              </p:cNvPr>
              <p:cNvSpPr/>
              <p:nvPr/>
            </p:nvSpPr>
            <p:spPr>
              <a:xfrm>
                <a:off x="6614003" y="510148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A16DD8A5-9A5C-434B-9CA6-05BFAB7F1A76}"/>
                  </a:ext>
                </a:extLst>
              </p:cNvPr>
              <p:cNvSpPr/>
              <p:nvPr/>
            </p:nvSpPr>
            <p:spPr>
              <a:xfrm>
                <a:off x="6614003" y="524429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7C3F98B9-8F91-4EB6-90A5-39F95B68BD95}"/>
                  </a:ext>
                </a:extLst>
              </p:cNvPr>
              <p:cNvSpPr/>
              <p:nvPr/>
            </p:nvSpPr>
            <p:spPr>
              <a:xfrm>
                <a:off x="6614003" y="538710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72518BCF-B224-453D-9558-1CC3DE8A1855}"/>
                  </a:ext>
                </a:extLst>
              </p:cNvPr>
              <p:cNvSpPr/>
              <p:nvPr/>
            </p:nvSpPr>
            <p:spPr>
              <a:xfrm>
                <a:off x="6614003" y="55299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247" name="Straight Arrow Connector 246">
              <a:extLst>
                <a:ext uri="{FF2B5EF4-FFF2-40B4-BE49-F238E27FC236}">
                  <a16:creationId xmlns:a16="http://schemas.microsoft.com/office/drawing/2014/main" id="{1C4AD490-1761-4141-A5F5-6C14C32CB3DF}"/>
                </a:ext>
              </a:extLst>
            </p:cNvPr>
            <p:cNvCxnSpPr>
              <a:cxnSpLocks/>
            </p:cNvCxnSpPr>
            <p:nvPr/>
          </p:nvCxnSpPr>
          <p:spPr>
            <a:xfrm>
              <a:off x="8325058" y="5876265"/>
              <a:ext cx="365944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Straight Arrow Connector 247">
              <a:extLst>
                <a:ext uri="{FF2B5EF4-FFF2-40B4-BE49-F238E27FC236}">
                  <a16:creationId xmlns:a16="http://schemas.microsoft.com/office/drawing/2014/main" id="{77268382-89C8-4E97-9E77-ACD09A94B7BA}"/>
                </a:ext>
              </a:extLst>
            </p:cNvPr>
            <p:cNvCxnSpPr>
              <a:cxnSpLocks/>
            </p:cNvCxnSpPr>
            <p:nvPr/>
          </p:nvCxnSpPr>
          <p:spPr>
            <a:xfrm>
              <a:off x="7812916" y="5896885"/>
              <a:ext cx="28870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8BAECCD3-3147-4CDE-B83B-590844FCC17A}"/>
                </a:ext>
              </a:extLst>
            </p:cNvPr>
            <p:cNvCxnSpPr>
              <a:cxnSpLocks/>
            </p:cNvCxnSpPr>
            <p:nvPr/>
          </p:nvCxnSpPr>
          <p:spPr>
            <a:xfrm>
              <a:off x="7222710" y="5896885"/>
              <a:ext cx="28870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5B7D80E8-D93C-44EA-9EA8-FDF0AF5D20EA}"/>
                </a:ext>
              </a:extLst>
            </p:cNvPr>
            <p:cNvGrpSpPr/>
            <p:nvPr/>
          </p:nvGrpSpPr>
          <p:grpSpPr>
            <a:xfrm>
              <a:off x="6523101" y="5564202"/>
              <a:ext cx="783913" cy="591011"/>
              <a:chOff x="2640331" y="3139440"/>
              <a:chExt cx="2322443" cy="1750944"/>
            </a:xfrm>
            <a:solidFill>
              <a:srgbClr val="FFFF00"/>
            </a:solidFill>
          </p:grpSpPr>
          <p:sp>
            <p:nvSpPr>
              <p:cNvPr id="251" name="Rectangle 250">
                <a:extLst>
                  <a:ext uri="{FF2B5EF4-FFF2-40B4-BE49-F238E27FC236}">
                    <a16:creationId xmlns:a16="http://schemas.microsoft.com/office/drawing/2014/main" id="{C569D199-7DDE-490B-A517-C18B4E3DD084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Rectangle 251">
                <a:extLst>
                  <a:ext uri="{FF2B5EF4-FFF2-40B4-BE49-F238E27FC236}">
                    <a16:creationId xmlns:a16="http://schemas.microsoft.com/office/drawing/2014/main" id="{B60DD667-DC3E-4C51-AAC1-16AC18E6D674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485ABEDB-AC35-42D1-8E9A-370D1CB3F721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846F7E74-613D-491D-94B0-8E9D672A926A}"/>
                </a:ext>
              </a:extLst>
            </p:cNvPr>
            <p:cNvGrpSpPr/>
            <p:nvPr/>
          </p:nvGrpSpPr>
          <p:grpSpPr>
            <a:xfrm>
              <a:off x="7511415" y="5712762"/>
              <a:ext cx="385806" cy="321226"/>
              <a:chOff x="2640331" y="3139440"/>
              <a:chExt cx="2322443" cy="1750944"/>
            </a:xfrm>
            <a:solidFill>
              <a:srgbClr val="FFFF00"/>
            </a:solidFill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263C83A1-8C82-49E3-9BF5-6703201752CB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7B682A14-5DCE-4B9F-B342-7CE0862867F3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4CC1C11B-B1EB-45AC-8C4F-1C20038491BC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25176EF6-6AF1-4C1E-BBAE-418990F3115B}"/>
                </a:ext>
              </a:extLst>
            </p:cNvPr>
            <p:cNvGrpSpPr/>
            <p:nvPr/>
          </p:nvGrpSpPr>
          <p:grpSpPr>
            <a:xfrm>
              <a:off x="8101621" y="5771464"/>
              <a:ext cx="219576" cy="213650"/>
              <a:chOff x="2640331" y="3139440"/>
              <a:chExt cx="2322443" cy="1750944"/>
            </a:xfrm>
            <a:solidFill>
              <a:srgbClr val="FFFF00"/>
            </a:solidFill>
          </p:grpSpPr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3C1E1A51-3075-4355-BE39-4CB8FA67778A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A6096B8D-3273-4BAE-96F1-BA992BC97DFB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C4AE6E79-E63E-4B63-AD46-6C7BA7B59EFB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262" name="Connector: Curved 261">
              <a:extLst>
                <a:ext uri="{FF2B5EF4-FFF2-40B4-BE49-F238E27FC236}">
                  <a16:creationId xmlns:a16="http://schemas.microsoft.com/office/drawing/2014/main" id="{28BC3E1C-C21C-461B-9E51-8E7391840EA9}"/>
                </a:ext>
              </a:extLst>
            </p:cNvPr>
            <p:cNvCxnSpPr>
              <a:cxnSpLocks/>
              <a:stCxn id="96" idx="3"/>
              <a:endCxn id="160" idx="1"/>
            </p:cNvCxnSpPr>
            <p:nvPr/>
          </p:nvCxnSpPr>
          <p:spPr>
            <a:xfrm>
              <a:off x="2426775" y="2034367"/>
              <a:ext cx="2220408" cy="1242201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3" name="Connector: Curved 262">
              <a:extLst>
                <a:ext uri="{FF2B5EF4-FFF2-40B4-BE49-F238E27FC236}">
                  <a16:creationId xmlns:a16="http://schemas.microsoft.com/office/drawing/2014/main" id="{37292FE9-867D-4208-B758-D06620CC0D68}"/>
                </a:ext>
              </a:extLst>
            </p:cNvPr>
            <p:cNvCxnSpPr>
              <a:cxnSpLocks/>
              <a:stCxn id="96" idx="3"/>
              <a:endCxn id="193" idx="1"/>
            </p:cNvCxnSpPr>
            <p:nvPr/>
          </p:nvCxnSpPr>
          <p:spPr>
            <a:xfrm>
              <a:off x="2426775" y="2034367"/>
              <a:ext cx="3115233" cy="2492199"/>
            </a:xfrm>
            <a:prstGeom prst="curvedConnector3">
              <a:avLst>
                <a:gd name="adj1" fmla="val 31482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4" name="Connector: Curved 263">
              <a:extLst>
                <a:ext uri="{FF2B5EF4-FFF2-40B4-BE49-F238E27FC236}">
                  <a16:creationId xmlns:a16="http://schemas.microsoft.com/office/drawing/2014/main" id="{BC534357-A309-423C-8E73-E8BA913607A9}"/>
                </a:ext>
              </a:extLst>
            </p:cNvPr>
            <p:cNvCxnSpPr>
              <a:cxnSpLocks/>
              <a:stCxn id="96" idx="3"/>
              <a:endCxn id="251" idx="1"/>
            </p:cNvCxnSpPr>
            <p:nvPr/>
          </p:nvCxnSpPr>
          <p:spPr>
            <a:xfrm>
              <a:off x="2426775" y="2034367"/>
              <a:ext cx="4096326" cy="3773900"/>
            </a:xfrm>
            <a:prstGeom prst="curvedConnector3">
              <a:avLst>
                <a:gd name="adj1" fmla="val 14494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6324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5DD03-3B43-41E1-B09E-4DD03EB12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Questions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6230-AC8A-42BB-B73E-ACAAB0BEA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2360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F8944F-8E02-44F4-99C3-4EA0AB667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03" t="16491" r="1513" b="15877"/>
          <a:stretch/>
        </p:blipFill>
        <p:spPr>
          <a:xfrm>
            <a:off x="184571" y="66304"/>
            <a:ext cx="11804464" cy="653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76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9E598B-930A-429E-8AE2-E792E6B8F044}"/>
                  </a:ext>
                </a:extLst>
              </p:cNvPr>
              <p:cNvSpPr/>
              <p:nvPr/>
            </p:nvSpPr>
            <p:spPr>
              <a:xfrm>
                <a:off x="672548" y="5558424"/>
                <a:ext cx="11140108" cy="935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A" dirty="0">
                    <a:solidFill>
                      <a:srgbClr val="333333"/>
                    </a:solidFill>
                    <a:latin typeface="Roboto"/>
                  </a:rPr>
                  <a:t>Figure 2: Ovals represent standard and modulatory neurons labelled with Std and Mod. A modulatory neuron transmits a modulatory signal – represented as a coloured shade – that diffuses around the synapses of the target neuron. Modulation affects the update of the afferent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A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1,4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33333"/>
                    </a:solidFill>
                    <a:latin typeface="Roboto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A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2,4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33333"/>
                    </a:solidFill>
                    <a:latin typeface="Roboto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A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3,4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33333"/>
                    </a:solidFill>
                    <a:latin typeface="Roboto"/>
                  </a:rPr>
                  <a:t>. </a:t>
                </a:r>
                <a:endParaRPr lang="en-CA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9E598B-930A-429E-8AE2-E792E6B8F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48" y="5558424"/>
                <a:ext cx="11140108" cy="935513"/>
              </a:xfrm>
              <a:prstGeom prst="rect">
                <a:avLst/>
              </a:prstGeom>
              <a:blipFill>
                <a:blip r:embed="rId3"/>
                <a:stretch>
                  <a:fillRect l="-438" t="-3922" b="-84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720B1251-7965-44DA-9382-3E10ADA5A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639" y="1577981"/>
            <a:ext cx="5542722" cy="370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F26385-8FB8-4FF4-935B-171A70894509}"/>
              </a:ext>
            </a:extLst>
          </p:cNvPr>
          <p:cNvSpPr txBox="1"/>
          <p:nvPr/>
        </p:nvSpPr>
        <p:spPr>
          <a:xfrm>
            <a:off x="2275439" y="208721"/>
            <a:ext cx="7641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Traditional neuromodulation</a:t>
            </a:r>
            <a:endParaRPr lang="en-CA" sz="44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772637-FFC4-49EA-990B-BF253F0F2B4A}"/>
              </a:ext>
            </a:extLst>
          </p:cNvPr>
          <p:cNvSpPr/>
          <p:nvPr/>
        </p:nvSpPr>
        <p:spPr>
          <a:xfrm>
            <a:off x="8318376" y="4695447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solidFill>
                  <a:srgbClr val="333333"/>
                </a:solidFill>
                <a:latin typeface="Roboto"/>
              </a:rPr>
              <a:t> </a:t>
            </a:r>
            <a:r>
              <a:rPr lang="fr-CA" dirty="0" err="1">
                <a:latin typeface="Roboto"/>
              </a:rPr>
              <a:t>Soltoggio</a:t>
            </a:r>
            <a:r>
              <a:rPr lang="fr-CA" dirty="0">
                <a:latin typeface="Roboto"/>
              </a:rPr>
              <a:t> et al. (2008)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49379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719A3D-C737-40BD-A9F1-5E2A0B695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692FC-9105-445B-8E33-925B04D4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619" y="365125"/>
            <a:ext cx="6284626" cy="1984785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rgbClr val="000000"/>
                </a:solidFill>
              </a:rPr>
              <a:t>Overcompleteness</a:t>
            </a:r>
            <a:endParaRPr lang="en-CA" sz="4000">
              <a:solidFill>
                <a:srgbClr val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1B487B4-225A-46A6-83D3-A2CC948C6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6852" y="2274630"/>
            <a:ext cx="2251578" cy="23341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0068E0-ED29-4438-A358-71D77F571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06014" y="2533707"/>
            <a:ext cx="1956816" cy="1953058"/>
          </a:xfrm>
          <a:prstGeom prst="ellipse">
            <a:avLst/>
          </a:prstGeom>
          <a:solidFill>
            <a:srgbClr val="FFFFFF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5C665E7-F236-432D-9282-6CCDF99523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p:blipFill>
        <p:spPr>
          <a:xfrm>
            <a:off x="1470022" y="2595836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1D5281-4C71-4ECC-8D0D-B991115C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5" t="5243" r="33525" b="36180"/>
          <a:stretch>
            <a:fillRect/>
          </a:stretch>
        </p:blipFill>
        <p:spPr>
          <a:xfrm>
            <a:off x="1177257" y="2142534"/>
            <a:ext cx="2560320" cy="2560320"/>
          </a:xfrm>
          <a:custGeom>
            <a:avLst/>
            <a:gdLst>
              <a:gd name="connsiteX0" fmla="*/ 2008598 w 4017196"/>
              <a:gd name="connsiteY0" fmla="*/ 0 h 4017196"/>
              <a:gd name="connsiteX1" fmla="*/ 4017196 w 4017196"/>
              <a:gd name="connsiteY1" fmla="*/ 2008598 h 4017196"/>
              <a:gd name="connsiteX2" fmla="*/ 2008598 w 4017196"/>
              <a:gd name="connsiteY2" fmla="*/ 4017196 h 4017196"/>
              <a:gd name="connsiteX3" fmla="*/ 0 w 4017196"/>
              <a:gd name="connsiteY3" fmla="*/ 2008598 h 4017196"/>
              <a:gd name="connsiteX4" fmla="*/ 2008598 w 4017196"/>
              <a:gd name="connsiteY4" fmla="*/ 0 h 401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7196" h="4017196">
                <a:moveTo>
                  <a:pt x="2008598" y="0"/>
                </a:moveTo>
                <a:cubicBezTo>
                  <a:pt x="3117916" y="0"/>
                  <a:pt x="4017196" y="899280"/>
                  <a:pt x="4017196" y="2008598"/>
                </a:cubicBezTo>
                <a:cubicBezTo>
                  <a:pt x="4017196" y="3117916"/>
                  <a:pt x="3117916" y="4017196"/>
                  <a:pt x="2008598" y="4017196"/>
                </a:cubicBezTo>
                <a:cubicBezTo>
                  <a:pt x="899280" y="4017196"/>
                  <a:pt x="0" y="3117916"/>
                  <a:pt x="0" y="2008598"/>
                </a:cubicBezTo>
                <a:cubicBezTo>
                  <a:pt x="0" y="899280"/>
                  <a:pt x="899280" y="0"/>
                  <a:pt x="2008598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0CD6A-DF4E-4FDA-A0EF-894CDC598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9619" y="2561303"/>
            <a:ext cx="6284626" cy="3210232"/>
          </a:xfrm>
        </p:spPr>
        <p:txBody>
          <a:bodyPr anchor="t">
            <a:normAutofit/>
          </a:bodyPr>
          <a:lstStyle/>
          <a:p>
            <a:r>
              <a:rPr lang="en-CA" sz="2000">
                <a:solidFill>
                  <a:srgbClr val="000000"/>
                </a:solidFill>
              </a:rPr>
              <a:t>ANML has 7mil parameter</a:t>
            </a:r>
          </a:p>
          <a:p>
            <a:r>
              <a:rPr lang="en-CA" sz="2000">
                <a:solidFill>
                  <a:srgbClr val="000000"/>
                </a:solidFill>
              </a:rPr>
              <a:t>How many to classify all Omniglot ? </a:t>
            </a:r>
          </a:p>
          <a:p>
            <a:r>
              <a:rPr lang="en-CA" sz="2000">
                <a:solidFill>
                  <a:srgbClr val="000000"/>
                </a:solidFill>
              </a:rPr>
              <a:t>Sparse representation has its own power, but also has its cost : you need to be over complete</a:t>
            </a:r>
          </a:p>
          <a:p>
            <a:r>
              <a:rPr lang="en-CA" sz="2000">
                <a:solidFill>
                  <a:srgbClr val="000000"/>
                </a:solidFill>
              </a:rPr>
              <a:t>Yet we know its not enough</a:t>
            </a:r>
          </a:p>
          <a:p>
            <a:endParaRPr lang="en-CA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619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1BACA00-1E03-410B-A785-3E9C3127BE92}"/>
              </a:ext>
            </a:extLst>
          </p:cNvPr>
          <p:cNvGrpSpPr/>
          <p:nvPr/>
        </p:nvGrpSpPr>
        <p:grpSpPr>
          <a:xfrm>
            <a:off x="1418573" y="1175195"/>
            <a:ext cx="9354854" cy="5324077"/>
            <a:chOff x="819015" y="576289"/>
            <a:chExt cx="9354854" cy="5324077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29A7719A-7938-484E-87CE-EC1B4771C564}"/>
                </a:ext>
              </a:extLst>
            </p:cNvPr>
            <p:cNvCxnSpPr>
              <a:cxnSpLocks/>
            </p:cNvCxnSpPr>
            <p:nvPr/>
          </p:nvCxnSpPr>
          <p:spPr>
            <a:xfrm>
              <a:off x="5649560" y="4116448"/>
              <a:ext cx="65269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9DEC944A-0697-4CCB-8FCC-6F9C1DE88008}"/>
                </a:ext>
              </a:extLst>
            </p:cNvPr>
            <p:cNvCxnSpPr>
              <a:cxnSpLocks/>
            </p:cNvCxnSpPr>
            <p:nvPr/>
          </p:nvCxnSpPr>
          <p:spPr>
            <a:xfrm>
              <a:off x="4315247" y="4116448"/>
              <a:ext cx="65269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D54AFFE-7035-48B1-B8F3-1D0D1A07E973}"/>
                </a:ext>
              </a:extLst>
            </p:cNvPr>
            <p:cNvCxnSpPr>
              <a:cxnSpLocks/>
            </p:cNvCxnSpPr>
            <p:nvPr/>
          </p:nvCxnSpPr>
          <p:spPr>
            <a:xfrm>
              <a:off x="5649560" y="1328405"/>
              <a:ext cx="65269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0A93E8B9-4CAE-4654-9152-FDDAC904BDB1}"/>
                </a:ext>
              </a:extLst>
            </p:cNvPr>
            <p:cNvCxnSpPr>
              <a:cxnSpLocks/>
            </p:cNvCxnSpPr>
            <p:nvPr/>
          </p:nvCxnSpPr>
          <p:spPr>
            <a:xfrm>
              <a:off x="4315247" y="1328405"/>
              <a:ext cx="65269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16DF598-F88E-47B2-AC7F-4A86750580F5}"/>
                </a:ext>
              </a:extLst>
            </p:cNvPr>
            <p:cNvGrpSpPr/>
            <p:nvPr/>
          </p:nvGrpSpPr>
          <p:grpSpPr>
            <a:xfrm>
              <a:off x="7410456" y="2378689"/>
              <a:ext cx="214797" cy="3521677"/>
              <a:chOff x="8201923" y="2905081"/>
              <a:chExt cx="214797" cy="3521677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0AD1AF3-3ED5-4AE0-88D7-FA49FF5472B3}"/>
                  </a:ext>
                </a:extLst>
              </p:cNvPr>
              <p:cNvSpPr/>
              <p:nvPr/>
            </p:nvSpPr>
            <p:spPr>
              <a:xfrm>
                <a:off x="8201923" y="2905081"/>
                <a:ext cx="214797" cy="352167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C0BA085-6B82-48C3-B5FD-D58232C939A2}"/>
                  </a:ext>
                </a:extLst>
              </p:cNvPr>
              <p:cNvSpPr/>
              <p:nvPr/>
            </p:nvSpPr>
            <p:spPr>
              <a:xfrm>
                <a:off x="8261242" y="5832273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396B9BB-7B54-422A-BF73-C058105B136F}"/>
                  </a:ext>
                </a:extLst>
              </p:cNvPr>
              <p:cNvSpPr/>
              <p:nvPr/>
            </p:nvSpPr>
            <p:spPr>
              <a:xfrm>
                <a:off x="8261242" y="5975084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4F577A4-1868-43D9-B9FE-AAFCAAD087E5}"/>
                  </a:ext>
                </a:extLst>
              </p:cNvPr>
              <p:cNvSpPr/>
              <p:nvPr/>
            </p:nvSpPr>
            <p:spPr>
              <a:xfrm>
                <a:off x="8261242" y="6117895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86FCA93-A2F4-435C-A4C7-1CDB82D9E9EF}"/>
                  </a:ext>
                </a:extLst>
              </p:cNvPr>
              <p:cNvSpPr/>
              <p:nvPr/>
            </p:nvSpPr>
            <p:spPr>
              <a:xfrm>
                <a:off x="8261242" y="6260706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EBD6DDC-01A1-48E3-99DF-CA63A0AA9618}"/>
                  </a:ext>
                </a:extLst>
              </p:cNvPr>
              <p:cNvSpPr/>
              <p:nvPr/>
            </p:nvSpPr>
            <p:spPr>
              <a:xfrm>
                <a:off x="8261242" y="5261029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D8BC872-A457-4B1D-8217-CA098B69E4A6}"/>
                  </a:ext>
                </a:extLst>
              </p:cNvPr>
              <p:cNvSpPr/>
              <p:nvPr/>
            </p:nvSpPr>
            <p:spPr>
              <a:xfrm>
                <a:off x="8261242" y="5403840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A881591-13B6-463F-BC7D-CC114760685F}"/>
                  </a:ext>
                </a:extLst>
              </p:cNvPr>
              <p:cNvSpPr/>
              <p:nvPr/>
            </p:nvSpPr>
            <p:spPr>
              <a:xfrm>
                <a:off x="8261242" y="5546651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246E3D4-BD7B-460E-9987-1C8B602E1F23}"/>
                  </a:ext>
                </a:extLst>
              </p:cNvPr>
              <p:cNvSpPr/>
              <p:nvPr/>
            </p:nvSpPr>
            <p:spPr>
              <a:xfrm>
                <a:off x="8261242" y="5689462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38E8673-F390-4B75-8BB2-59EE852A3667}"/>
                  </a:ext>
                </a:extLst>
              </p:cNvPr>
              <p:cNvSpPr/>
              <p:nvPr/>
            </p:nvSpPr>
            <p:spPr>
              <a:xfrm>
                <a:off x="8261242" y="4692254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E09E02D-240E-413E-B14C-249AD6E1C801}"/>
                  </a:ext>
                </a:extLst>
              </p:cNvPr>
              <p:cNvSpPr/>
              <p:nvPr/>
            </p:nvSpPr>
            <p:spPr>
              <a:xfrm>
                <a:off x="8261242" y="4835065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0055DB7-2A20-44F7-A75E-14ABBCABCD72}"/>
                  </a:ext>
                </a:extLst>
              </p:cNvPr>
              <p:cNvSpPr/>
              <p:nvPr/>
            </p:nvSpPr>
            <p:spPr>
              <a:xfrm>
                <a:off x="8261242" y="4977876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CD1D2EC-FDCD-4629-B8BD-62781EF70B22}"/>
                  </a:ext>
                </a:extLst>
              </p:cNvPr>
              <p:cNvSpPr/>
              <p:nvPr/>
            </p:nvSpPr>
            <p:spPr>
              <a:xfrm>
                <a:off x="8261242" y="5120687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B868E43-1499-4C3A-B6B9-E4E279FE3317}"/>
                  </a:ext>
                </a:extLst>
              </p:cNvPr>
              <p:cNvSpPr/>
              <p:nvPr/>
            </p:nvSpPr>
            <p:spPr>
              <a:xfrm>
                <a:off x="8261242" y="4117974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B589045-9111-467A-B47F-4DCE1172CF03}"/>
                  </a:ext>
                </a:extLst>
              </p:cNvPr>
              <p:cNvSpPr/>
              <p:nvPr/>
            </p:nvSpPr>
            <p:spPr>
              <a:xfrm>
                <a:off x="8261242" y="4260785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854DDD8-0F7E-4739-BD4B-A109B79D6106}"/>
                  </a:ext>
                </a:extLst>
              </p:cNvPr>
              <p:cNvSpPr/>
              <p:nvPr/>
            </p:nvSpPr>
            <p:spPr>
              <a:xfrm>
                <a:off x="8261242" y="4403596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A264AED-39DC-4F42-9682-E507AD327BD7}"/>
                  </a:ext>
                </a:extLst>
              </p:cNvPr>
              <p:cNvSpPr/>
              <p:nvPr/>
            </p:nvSpPr>
            <p:spPr>
              <a:xfrm>
                <a:off x="8261242" y="4546407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54B151E-C766-4E11-8A5E-662B009FD923}"/>
                  </a:ext>
                </a:extLst>
              </p:cNvPr>
              <p:cNvSpPr/>
              <p:nvPr/>
            </p:nvSpPr>
            <p:spPr>
              <a:xfrm>
                <a:off x="8261242" y="3545258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AEDE067-1DC9-4DA4-95DE-5E6D5541E2CA}"/>
                  </a:ext>
                </a:extLst>
              </p:cNvPr>
              <p:cNvSpPr/>
              <p:nvPr/>
            </p:nvSpPr>
            <p:spPr>
              <a:xfrm>
                <a:off x="8261242" y="3688069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9E23440-DE86-4E4F-9768-CA5F155C9891}"/>
                  </a:ext>
                </a:extLst>
              </p:cNvPr>
              <p:cNvSpPr/>
              <p:nvPr/>
            </p:nvSpPr>
            <p:spPr>
              <a:xfrm>
                <a:off x="8261242" y="3830880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1D69BAB-CDB0-42B9-B47D-68A677177004}"/>
                  </a:ext>
                </a:extLst>
              </p:cNvPr>
              <p:cNvSpPr/>
              <p:nvPr/>
            </p:nvSpPr>
            <p:spPr>
              <a:xfrm>
                <a:off x="8261242" y="3973691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6C6EC20-41CC-4864-8F20-7DE94245FBBC}"/>
                  </a:ext>
                </a:extLst>
              </p:cNvPr>
              <p:cNvSpPr/>
              <p:nvPr/>
            </p:nvSpPr>
            <p:spPr>
              <a:xfrm>
                <a:off x="8261242" y="2971069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DE4EB2C-DFC7-4464-B03B-F423E891D1EB}"/>
                  </a:ext>
                </a:extLst>
              </p:cNvPr>
              <p:cNvSpPr/>
              <p:nvPr/>
            </p:nvSpPr>
            <p:spPr>
              <a:xfrm>
                <a:off x="8261242" y="3113880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9E18A9F-DEEE-4E7F-96DC-1177754956BD}"/>
                  </a:ext>
                </a:extLst>
              </p:cNvPr>
              <p:cNvSpPr/>
              <p:nvPr/>
            </p:nvSpPr>
            <p:spPr>
              <a:xfrm>
                <a:off x="8261242" y="3256691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CFA4F21-8F6B-45E7-B14C-4F66833A5488}"/>
                  </a:ext>
                </a:extLst>
              </p:cNvPr>
              <p:cNvSpPr/>
              <p:nvPr/>
            </p:nvSpPr>
            <p:spPr>
              <a:xfrm>
                <a:off x="8261242" y="3399502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EAA6027-773C-405C-AEC2-2980AD956374}"/>
                </a:ext>
              </a:extLst>
            </p:cNvPr>
            <p:cNvGrpSpPr/>
            <p:nvPr/>
          </p:nvGrpSpPr>
          <p:grpSpPr>
            <a:xfrm>
              <a:off x="8019361" y="2378689"/>
              <a:ext cx="214797" cy="3521677"/>
              <a:chOff x="8022066" y="2306893"/>
              <a:chExt cx="214797" cy="3521677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30E6340A-65B2-4781-8E1F-085E4260FA14}"/>
                  </a:ext>
                </a:extLst>
              </p:cNvPr>
              <p:cNvSpPr/>
              <p:nvPr/>
            </p:nvSpPr>
            <p:spPr>
              <a:xfrm>
                <a:off x="8022066" y="2306893"/>
                <a:ext cx="214797" cy="3521677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39D0F7C8-8D9A-416E-975F-A130E8CC4FCC}"/>
                  </a:ext>
                </a:extLst>
              </p:cNvPr>
              <p:cNvSpPr/>
              <p:nvPr/>
            </p:nvSpPr>
            <p:spPr>
              <a:xfrm>
                <a:off x="8081385" y="5234085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64AEA2DB-CD0F-4377-8BE4-4A4BB7F95B1C}"/>
                  </a:ext>
                </a:extLst>
              </p:cNvPr>
              <p:cNvSpPr/>
              <p:nvPr/>
            </p:nvSpPr>
            <p:spPr>
              <a:xfrm>
                <a:off x="8081385" y="5376896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557A1EB-8260-46EE-A2BC-17B1069CEC38}"/>
                  </a:ext>
                </a:extLst>
              </p:cNvPr>
              <p:cNvSpPr/>
              <p:nvPr/>
            </p:nvSpPr>
            <p:spPr>
              <a:xfrm>
                <a:off x="8081385" y="551970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B2AACC0-8AF6-4566-ADC4-ECC5DEBAE2AA}"/>
                  </a:ext>
                </a:extLst>
              </p:cNvPr>
              <p:cNvSpPr/>
              <p:nvPr/>
            </p:nvSpPr>
            <p:spPr>
              <a:xfrm>
                <a:off x="8081385" y="566251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92ED5657-0528-46CD-9CDF-9A876E3B2617}"/>
                  </a:ext>
                </a:extLst>
              </p:cNvPr>
              <p:cNvSpPr/>
              <p:nvPr/>
            </p:nvSpPr>
            <p:spPr>
              <a:xfrm>
                <a:off x="8081385" y="466284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070BE6A-7A78-42DE-AD72-9D3FE8B85BA0}"/>
                  </a:ext>
                </a:extLst>
              </p:cNvPr>
              <p:cNvSpPr/>
              <p:nvPr/>
            </p:nvSpPr>
            <p:spPr>
              <a:xfrm>
                <a:off x="8081385" y="4805652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61935D36-FF5E-4003-95B7-35D322CE2C62}"/>
                  </a:ext>
                </a:extLst>
              </p:cNvPr>
              <p:cNvSpPr/>
              <p:nvPr/>
            </p:nvSpPr>
            <p:spPr>
              <a:xfrm>
                <a:off x="8081385" y="494846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76408A96-3F51-4BA6-9279-8B52C83B7F4E}"/>
                  </a:ext>
                </a:extLst>
              </p:cNvPr>
              <p:cNvSpPr/>
              <p:nvPr/>
            </p:nvSpPr>
            <p:spPr>
              <a:xfrm>
                <a:off x="8081385" y="5091274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3243B77-9663-4714-B4E0-18D03B53CA46}"/>
                  </a:ext>
                </a:extLst>
              </p:cNvPr>
              <p:cNvSpPr/>
              <p:nvPr/>
            </p:nvSpPr>
            <p:spPr>
              <a:xfrm>
                <a:off x="8081385" y="409406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77DD7BD1-4B14-47F7-9186-B9842B91F46B}"/>
                  </a:ext>
                </a:extLst>
              </p:cNvPr>
              <p:cNvSpPr/>
              <p:nvPr/>
            </p:nvSpPr>
            <p:spPr>
              <a:xfrm>
                <a:off x="8081385" y="423687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823BBC7-24E5-4081-B433-635A2E9CC2DD}"/>
                  </a:ext>
                </a:extLst>
              </p:cNvPr>
              <p:cNvSpPr/>
              <p:nvPr/>
            </p:nvSpPr>
            <p:spPr>
              <a:xfrm>
                <a:off x="8081385" y="437968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27E129E-11A2-4D85-B60E-2C0DB0842F0C}"/>
                  </a:ext>
                </a:extLst>
              </p:cNvPr>
              <p:cNvSpPr/>
              <p:nvPr/>
            </p:nvSpPr>
            <p:spPr>
              <a:xfrm>
                <a:off x="8081385" y="452249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7F113A7-0D66-4E18-9644-F2DDD64AB5D1}"/>
                  </a:ext>
                </a:extLst>
              </p:cNvPr>
              <p:cNvSpPr/>
              <p:nvPr/>
            </p:nvSpPr>
            <p:spPr>
              <a:xfrm>
                <a:off x="8081385" y="3519786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2F18170-4537-450B-BB35-1E1D219B1471}"/>
                  </a:ext>
                </a:extLst>
              </p:cNvPr>
              <p:cNvSpPr/>
              <p:nvPr/>
            </p:nvSpPr>
            <p:spPr>
              <a:xfrm>
                <a:off x="8081385" y="3662597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D4C95FE-D55A-4CA9-8BC6-38F6905D4B76}"/>
                  </a:ext>
                </a:extLst>
              </p:cNvPr>
              <p:cNvSpPr/>
              <p:nvPr/>
            </p:nvSpPr>
            <p:spPr>
              <a:xfrm>
                <a:off x="8081385" y="3805408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CE70F462-16D6-463A-9CFD-9A1224F537CF}"/>
                  </a:ext>
                </a:extLst>
              </p:cNvPr>
              <p:cNvSpPr/>
              <p:nvPr/>
            </p:nvSpPr>
            <p:spPr>
              <a:xfrm>
                <a:off x="8081385" y="3948219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AED259D-D9D9-4889-8C18-115AF0511508}"/>
                  </a:ext>
                </a:extLst>
              </p:cNvPr>
              <p:cNvSpPr/>
              <p:nvPr/>
            </p:nvSpPr>
            <p:spPr>
              <a:xfrm>
                <a:off x="8081385" y="294707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8C0ECA1-E716-4F14-BFB5-CF4F15293D80}"/>
                  </a:ext>
                </a:extLst>
              </p:cNvPr>
              <p:cNvSpPr/>
              <p:nvPr/>
            </p:nvSpPr>
            <p:spPr>
              <a:xfrm>
                <a:off x="8081385" y="3089881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5A5B0E22-FA49-4046-A7C7-31107EA78433}"/>
                  </a:ext>
                </a:extLst>
              </p:cNvPr>
              <p:cNvSpPr/>
              <p:nvPr/>
            </p:nvSpPr>
            <p:spPr>
              <a:xfrm>
                <a:off x="8081385" y="323269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E08B7FE-6AAD-4648-8854-7DA4A2F2CBAA}"/>
                  </a:ext>
                </a:extLst>
              </p:cNvPr>
              <p:cNvSpPr/>
              <p:nvPr/>
            </p:nvSpPr>
            <p:spPr>
              <a:xfrm>
                <a:off x="8081385" y="3375503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B5375CC-368F-43DD-B0CE-5CC8F4740EA1}"/>
                  </a:ext>
                </a:extLst>
              </p:cNvPr>
              <p:cNvSpPr/>
              <p:nvPr/>
            </p:nvSpPr>
            <p:spPr>
              <a:xfrm>
                <a:off x="8081385" y="237288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C49868A-6421-4D61-AC0A-E562941C21DF}"/>
                  </a:ext>
                </a:extLst>
              </p:cNvPr>
              <p:cNvSpPr/>
              <p:nvPr/>
            </p:nvSpPr>
            <p:spPr>
              <a:xfrm>
                <a:off x="8081385" y="2515692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119A163D-4D88-413A-A85C-C304CF31C818}"/>
                  </a:ext>
                </a:extLst>
              </p:cNvPr>
              <p:cNvSpPr/>
              <p:nvPr/>
            </p:nvSpPr>
            <p:spPr>
              <a:xfrm>
                <a:off x="8081385" y="2658503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9F53EB27-AFAD-491C-9BDC-779B1D27E53D}"/>
                  </a:ext>
                </a:extLst>
              </p:cNvPr>
              <p:cNvSpPr/>
              <p:nvPr/>
            </p:nvSpPr>
            <p:spPr>
              <a:xfrm>
                <a:off x="8081385" y="2801314"/>
                <a:ext cx="96651" cy="9665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AA8268F-6A01-4039-B518-C9F87E7095DC}"/>
                </a:ext>
              </a:extLst>
            </p:cNvPr>
            <p:cNvGrpSpPr/>
            <p:nvPr/>
          </p:nvGrpSpPr>
          <p:grpSpPr>
            <a:xfrm>
              <a:off x="2733600" y="3471461"/>
              <a:ext cx="1772238" cy="1336132"/>
              <a:chOff x="2640331" y="3139440"/>
              <a:chExt cx="2322443" cy="175094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32206E2-EECC-4C73-8860-CA5B3F191C2C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C737C44-AE96-4529-A4D2-22BD94EEA7F0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6650B6C1-CB93-4028-BF29-1FB8E86E5CE0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8485C3B-3174-4B2A-AFBE-A397E99B3919}"/>
                </a:ext>
              </a:extLst>
            </p:cNvPr>
            <p:cNvGrpSpPr/>
            <p:nvPr/>
          </p:nvGrpSpPr>
          <p:grpSpPr>
            <a:xfrm>
              <a:off x="4967938" y="3776420"/>
              <a:ext cx="872214" cy="726214"/>
              <a:chOff x="2640331" y="3139440"/>
              <a:chExt cx="2322443" cy="1750944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15DAD48-54CD-4137-B067-8DF75C7CDB35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DBBCBA99-A591-492C-ACD2-F3B4AB17BDE6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93C6631-6E50-4F81-9938-222E7435E30A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49B477D-051E-4BBD-BD05-09174CD07CEA}"/>
                </a:ext>
              </a:extLst>
            </p:cNvPr>
            <p:cNvGrpSpPr/>
            <p:nvPr/>
          </p:nvGrpSpPr>
          <p:grpSpPr>
            <a:xfrm>
              <a:off x="6302251" y="3898021"/>
              <a:ext cx="496408" cy="483012"/>
              <a:chOff x="2640331" y="3139440"/>
              <a:chExt cx="2322443" cy="1750944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385115E-BDBE-4143-A9B1-E48551CCE8AA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DA59CC8E-4BA9-45C4-90C6-DC20E8939F90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8F2AEBC-B717-4249-98B0-F16128BCC3FD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532CCC3-31AC-4426-9E82-704D8D2B79A9}"/>
                </a:ext>
              </a:extLst>
            </p:cNvPr>
            <p:cNvGrpSpPr/>
            <p:nvPr/>
          </p:nvGrpSpPr>
          <p:grpSpPr>
            <a:xfrm>
              <a:off x="8615761" y="3385765"/>
              <a:ext cx="214797" cy="1507525"/>
              <a:chOff x="8922963" y="3507022"/>
              <a:chExt cx="214797" cy="1507525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EC2885EF-3B57-4A71-B196-60A2455D26A9}"/>
                  </a:ext>
                </a:extLst>
              </p:cNvPr>
              <p:cNvSpPr/>
              <p:nvPr/>
            </p:nvSpPr>
            <p:spPr>
              <a:xfrm>
                <a:off x="8922963" y="3507022"/>
                <a:ext cx="214797" cy="1507525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1C2CE41-7993-4E30-A754-424AF4B989A7}"/>
                  </a:ext>
                </a:extLst>
              </p:cNvPr>
              <p:cNvSpPr/>
              <p:nvPr/>
            </p:nvSpPr>
            <p:spPr>
              <a:xfrm>
                <a:off x="8982036" y="3569809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B3D82C0-5805-441F-A955-812E769F59D6}"/>
                  </a:ext>
                </a:extLst>
              </p:cNvPr>
              <p:cNvSpPr/>
              <p:nvPr/>
            </p:nvSpPr>
            <p:spPr>
              <a:xfrm>
                <a:off x="8982036" y="3712621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7DA075BB-145C-4BB9-B2BA-B95260C0A191}"/>
                  </a:ext>
                </a:extLst>
              </p:cNvPr>
              <p:cNvSpPr/>
              <p:nvPr/>
            </p:nvSpPr>
            <p:spPr>
              <a:xfrm>
                <a:off x="8982036" y="3855432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7217B1F4-1942-46CD-AF3C-E677D1CFA37D}"/>
                  </a:ext>
                </a:extLst>
              </p:cNvPr>
              <p:cNvSpPr/>
              <p:nvPr/>
            </p:nvSpPr>
            <p:spPr>
              <a:xfrm>
                <a:off x="8982036" y="3998243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02E9B244-B4D4-45D6-B2A3-66F791F330B8}"/>
                  </a:ext>
                </a:extLst>
              </p:cNvPr>
              <p:cNvSpPr/>
              <p:nvPr/>
            </p:nvSpPr>
            <p:spPr>
              <a:xfrm>
                <a:off x="8982036" y="4141054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324FE2CF-6005-4854-AF7C-4A6633BE3D5E}"/>
                  </a:ext>
                </a:extLst>
              </p:cNvPr>
              <p:cNvSpPr/>
              <p:nvPr/>
            </p:nvSpPr>
            <p:spPr>
              <a:xfrm>
                <a:off x="8982036" y="4283865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31D0E2D2-AB78-4708-82AE-45E4183ACA02}"/>
                  </a:ext>
                </a:extLst>
              </p:cNvPr>
              <p:cNvSpPr/>
              <p:nvPr/>
            </p:nvSpPr>
            <p:spPr>
              <a:xfrm>
                <a:off x="8982036" y="4426676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46B8A-165C-42C0-83C2-61E6D0F2EE49}"/>
                  </a:ext>
                </a:extLst>
              </p:cNvPr>
              <p:cNvSpPr/>
              <p:nvPr/>
            </p:nvSpPr>
            <p:spPr>
              <a:xfrm>
                <a:off x="8982036" y="4569487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BE2C601B-050D-48AC-9C59-430A43DB930F}"/>
                  </a:ext>
                </a:extLst>
              </p:cNvPr>
              <p:cNvSpPr/>
              <p:nvPr/>
            </p:nvSpPr>
            <p:spPr>
              <a:xfrm>
                <a:off x="8982036" y="4712298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C92B0AA-2D9B-4A89-82ED-8AC3EC701155}"/>
                  </a:ext>
                </a:extLst>
              </p:cNvPr>
              <p:cNvSpPr/>
              <p:nvPr/>
            </p:nvSpPr>
            <p:spPr>
              <a:xfrm>
                <a:off x="8982036" y="4855109"/>
                <a:ext cx="96651" cy="96651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75F33BB-CA8D-4EE8-9F21-037AB505190F}"/>
                </a:ext>
              </a:extLst>
            </p:cNvPr>
            <p:cNvGrpSpPr/>
            <p:nvPr/>
          </p:nvGrpSpPr>
          <p:grpSpPr>
            <a:xfrm>
              <a:off x="2733600" y="576289"/>
              <a:ext cx="1772238" cy="1336132"/>
              <a:chOff x="2640331" y="3139440"/>
              <a:chExt cx="2322443" cy="1750944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AA34AD2-9F93-4DCA-8849-F062EB55D32D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C7E3FAB-89DB-4EA9-8906-4B1EB915DAE6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DDB19B18-47C2-48DF-A212-D6F9220DF355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24F362A-3D60-40D3-A356-DC9CE5988044}"/>
                </a:ext>
              </a:extLst>
            </p:cNvPr>
            <p:cNvGrpSpPr/>
            <p:nvPr/>
          </p:nvGrpSpPr>
          <p:grpSpPr>
            <a:xfrm>
              <a:off x="4967938" y="912147"/>
              <a:ext cx="872214" cy="726214"/>
              <a:chOff x="2640331" y="3139440"/>
              <a:chExt cx="2322443" cy="1750944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9C43499A-6F03-484D-9A4A-EBE0BA501626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3401ADA-EF4B-49DF-B45F-7232595002BD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55FF6B08-AFFC-45BB-AFE3-2707C95B589A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FBE5FA8-82EA-433B-957F-41C875F3664B}"/>
                </a:ext>
              </a:extLst>
            </p:cNvPr>
            <p:cNvGrpSpPr/>
            <p:nvPr/>
          </p:nvGrpSpPr>
          <p:grpSpPr>
            <a:xfrm>
              <a:off x="6302251" y="1044858"/>
              <a:ext cx="496408" cy="483012"/>
              <a:chOff x="2640331" y="3139440"/>
              <a:chExt cx="2322443" cy="1750944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D296AE9F-BC4F-470C-B194-F76685328CAC}"/>
                  </a:ext>
                </a:extLst>
              </p:cNvPr>
              <p:cNvSpPr/>
              <p:nvPr/>
            </p:nvSpPr>
            <p:spPr>
              <a:xfrm>
                <a:off x="2640331" y="31394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DA3C97D-7667-47CC-9FDF-4429D683D666}"/>
                  </a:ext>
                </a:extLst>
              </p:cNvPr>
              <p:cNvSpPr/>
              <p:nvPr/>
            </p:nvSpPr>
            <p:spPr>
              <a:xfrm>
                <a:off x="2792731" y="32918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881C9ED-829F-404D-902C-1C7A8BA47043}"/>
                  </a:ext>
                </a:extLst>
              </p:cNvPr>
              <p:cNvSpPr/>
              <p:nvPr/>
            </p:nvSpPr>
            <p:spPr>
              <a:xfrm>
                <a:off x="2945131" y="3444240"/>
                <a:ext cx="2017643" cy="1446144"/>
              </a:xfrm>
              <a:prstGeom prst="rect">
                <a:avLst/>
              </a:prstGeom>
              <a:solidFill>
                <a:srgbClr val="0070C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40847F0A-7E7F-4594-83EF-194F7598C3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48" t="63273" r="86741" b="17105"/>
            <a:stretch/>
          </p:blipFill>
          <p:spPr>
            <a:xfrm>
              <a:off x="819015" y="2248873"/>
              <a:ext cx="790946" cy="77844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0C0E05E-D1A0-41FE-9F6C-585C80DB54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0341" y="2444678"/>
              <a:ext cx="620115" cy="13378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66AE551-8BF9-414B-A3D8-FA49C82B4EA7}"/>
                </a:ext>
              </a:extLst>
            </p:cNvPr>
            <p:cNvCxnSpPr/>
            <p:nvPr/>
          </p:nvCxnSpPr>
          <p:spPr>
            <a:xfrm>
              <a:off x="6811685" y="4461164"/>
              <a:ext cx="577427" cy="14038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: Elbow 100">
              <a:extLst>
                <a:ext uri="{FF2B5EF4-FFF2-40B4-BE49-F238E27FC236}">
                  <a16:creationId xmlns:a16="http://schemas.microsoft.com/office/drawing/2014/main" id="{5B67781B-EBF3-47F6-A849-B6217B8613FE}"/>
                </a:ext>
              </a:extLst>
            </p:cNvPr>
            <p:cNvCxnSpPr>
              <a:stCxn id="94" idx="3"/>
              <a:endCxn id="32" idx="0"/>
            </p:cNvCxnSpPr>
            <p:nvPr/>
          </p:nvCxnSpPr>
          <p:spPr>
            <a:xfrm>
              <a:off x="6798659" y="1328405"/>
              <a:ext cx="1328101" cy="1050284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Connector: Curved 5">
              <a:extLst>
                <a:ext uri="{FF2B5EF4-FFF2-40B4-BE49-F238E27FC236}">
                  <a16:creationId xmlns:a16="http://schemas.microsoft.com/office/drawing/2014/main" id="{D74D1041-2180-42C0-BBB0-0B42AFE90AE3}"/>
                </a:ext>
              </a:extLst>
            </p:cNvPr>
            <p:cNvCxnSpPr>
              <a:stCxn id="95" idx="3"/>
              <a:endCxn id="84" idx="1"/>
            </p:cNvCxnSpPr>
            <p:nvPr/>
          </p:nvCxnSpPr>
          <p:spPr>
            <a:xfrm flipV="1">
              <a:off x="1609961" y="1128060"/>
              <a:ext cx="1123639" cy="1510035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nector: Curved 57">
              <a:extLst>
                <a:ext uri="{FF2B5EF4-FFF2-40B4-BE49-F238E27FC236}">
                  <a16:creationId xmlns:a16="http://schemas.microsoft.com/office/drawing/2014/main" id="{2DA3882A-663D-4F5D-8D0E-3DC7F8AAB33A}"/>
                </a:ext>
              </a:extLst>
            </p:cNvPr>
            <p:cNvCxnSpPr>
              <a:stCxn id="95" idx="3"/>
              <a:endCxn id="60" idx="1"/>
            </p:cNvCxnSpPr>
            <p:nvPr/>
          </p:nvCxnSpPr>
          <p:spPr>
            <a:xfrm>
              <a:off x="1609961" y="2638095"/>
              <a:ext cx="1123639" cy="1385137"/>
            </a:xfrm>
            <a:prstGeom prst="curvedConnector3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AABC094-D0B4-483C-BF31-294CDFABC9E3}"/>
                </a:ext>
              </a:extLst>
            </p:cNvPr>
            <p:cNvCxnSpPr>
              <a:cxnSpLocks/>
              <a:stCxn id="5" idx="3"/>
              <a:endCxn id="32" idx="1"/>
            </p:cNvCxnSpPr>
            <p:nvPr/>
          </p:nvCxnSpPr>
          <p:spPr>
            <a:xfrm>
              <a:off x="7625253" y="4139528"/>
              <a:ext cx="394108" cy="0"/>
            </a:xfrm>
            <a:prstGeom prst="straightConnector1">
              <a:avLst/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1068B956-796B-477B-8D8B-3F13153B47AB}"/>
                </a:ext>
              </a:extLst>
            </p:cNvPr>
            <p:cNvCxnSpPr>
              <a:cxnSpLocks/>
            </p:cNvCxnSpPr>
            <p:nvPr/>
          </p:nvCxnSpPr>
          <p:spPr>
            <a:xfrm>
              <a:off x="8234158" y="4139528"/>
              <a:ext cx="394108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0096A5A-0C8E-465A-8E40-DE41DCC3F74E}"/>
                </a:ext>
              </a:extLst>
            </p:cNvPr>
            <p:cNvSpPr txBox="1"/>
            <p:nvPr/>
          </p:nvSpPr>
          <p:spPr>
            <a:xfrm rot="18386288">
              <a:off x="6616171" y="3883207"/>
              <a:ext cx="9684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reshape</a:t>
              </a:r>
              <a:endParaRPr lang="en-CA" dirty="0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45D2EEF8-061F-450F-84F8-192E2872F16B}"/>
                </a:ext>
              </a:extLst>
            </p:cNvPr>
            <p:cNvGrpSpPr/>
            <p:nvPr/>
          </p:nvGrpSpPr>
          <p:grpSpPr>
            <a:xfrm>
              <a:off x="9025602" y="3985301"/>
              <a:ext cx="311652" cy="311650"/>
              <a:chOff x="6858686" y="3970300"/>
              <a:chExt cx="706021" cy="7060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542DB3C5-3A53-4F94-A504-8C9BB33220DD}"/>
                      </a:ext>
                    </a:extLst>
                  </p:cNvPr>
                  <p:cNvSpPr/>
                  <p:nvPr/>
                </p:nvSpPr>
                <p:spPr>
                  <a:xfrm>
                    <a:off x="6858686" y="3970300"/>
                    <a:ext cx="706021" cy="70602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oMath>
                      </m:oMathPara>
                    </a14:m>
                    <a:endParaRPr lang="en-CA" dirty="0"/>
                  </a:p>
                </p:txBody>
              </p:sp>
            </mc:Choice>
            <mc:Fallback xmlns="">
              <p:sp>
                <p:nvSpPr>
                  <p:cNvPr id="136" name="Rectangle: Rounded Corners 135">
                    <a:extLst>
                      <a:ext uri="{FF2B5EF4-FFF2-40B4-BE49-F238E27FC236}">
                        <a16:creationId xmlns:a16="http://schemas.microsoft.com/office/drawing/2014/main" id="{056CE6EC-3DBD-49A3-AF98-97E6F3827E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58686" y="3970300"/>
                    <a:ext cx="706021" cy="706021"/>
                  </a:xfrm>
                  <a:prstGeom prst="roundRect">
                    <a:avLst>
                      <a:gd name="adj" fmla="val 50000"/>
                    </a:avLst>
                  </a:prstGeom>
                  <a:blipFill>
                    <a:blip r:embed="rId12"/>
                    <a:stretch>
                      <a:fillRect/>
                    </a:stretch>
                  </a:blipFill>
                  <a:ln w="190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4AD494A-43A7-41C1-90A6-77C3DA111A0B}"/>
                  </a:ext>
                </a:extLst>
              </p:cNvPr>
              <p:cNvSpPr/>
              <p:nvPr/>
            </p:nvSpPr>
            <p:spPr>
              <a:xfrm>
                <a:off x="6998464" y="4174341"/>
                <a:ext cx="426464" cy="290500"/>
              </a:xfrm>
              <a:custGeom>
                <a:avLst/>
                <a:gdLst>
                  <a:gd name="connsiteX0" fmla="*/ 0 w 6529754"/>
                  <a:gd name="connsiteY0" fmla="*/ 3712667 h 3712667"/>
                  <a:gd name="connsiteX1" fmla="*/ 2778370 w 6529754"/>
                  <a:gd name="connsiteY1" fmla="*/ 1895590 h 3712667"/>
                  <a:gd name="connsiteX2" fmla="*/ 5480539 w 6529754"/>
                  <a:gd name="connsiteY2" fmla="*/ 2313 h 3712667"/>
                  <a:gd name="connsiteX3" fmla="*/ 6529754 w 6529754"/>
                  <a:gd name="connsiteY3" fmla="*/ 2288313 h 3712667"/>
                  <a:gd name="connsiteX0" fmla="*/ 0 w 6529754"/>
                  <a:gd name="connsiteY0" fmla="*/ 3712822 h 3712822"/>
                  <a:gd name="connsiteX1" fmla="*/ 2772509 w 6529754"/>
                  <a:gd name="connsiteY1" fmla="*/ 1884022 h 3712822"/>
                  <a:gd name="connsiteX2" fmla="*/ 5480539 w 6529754"/>
                  <a:gd name="connsiteY2" fmla="*/ 2468 h 3712822"/>
                  <a:gd name="connsiteX3" fmla="*/ 6529754 w 6529754"/>
                  <a:gd name="connsiteY3" fmla="*/ 2288468 h 3712822"/>
                  <a:gd name="connsiteX0" fmla="*/ 0 w 6529754"/>
                  <a:gd name="connsiteY0" fmla="*/ 3713647 h 3713647"/>
                  <a:gd name="connsiteX1" fmla="*/ 2772509 w 6529754"/>
                  <a:gd name="connsiteY1" fmla="*/ 1884847 h 3713647"/>
                  <a:gd name="connsiteX2" fmla="*/ 5480539 w 6529754"/>
                  <a:gd name="connsiteY2" fmla="*/ 3293 h 3713647"/>
                  <a:gd name="connsiteX3" fmla="*/ 6529754 w 6529754"/>
                  <a:gd name="connsiteY3" fmla="*/ 2289293 h 3713647"/>
                  <a:gd name="connsiteX0" fmla="*/ 0 w 6625536"/>
                  <a:gd name="connsiteY0" fmla="*/ 3711158 h 3711158"/>
                  <a:gd name="connsiteX1" fmla="*/ 2772509 w 6625536"/>
                  <a:gd name="connsiteY1" fmla="*/ 1882358 h 3711158"/>
                  <a:gd name="connsiteX2" fmla="*/ 5480539 w 6625536"/>
                  <a:gd name="connsiteY2" fmla="*/ 804 h 3711158"/>
                  <a:gd name="connsiteX3" fmla="*/ 6529754 w 6625536"/>
                  <a:gd name="connsiteY3" fmla="*/ 2286804 h 3711158"/>
                  <a:gd name="connsiteX0" fmla="*/ 0 w 5480539"/>
                  <a:gd name="connsiteY0" fmla="*/ 3711158 h 3711158"/>
                  <a:gd name="connsiteX1" fmla="*/ 2772509 w 5480539"/>
                  <a:gd name="connsiteY1" fmla="*/ 1882358 h 3711158"/>
                  <a:gd name="connsiteX2" fmla="*/ 5480539 w 5480539"/>
                  <a:gd name="connsiteY2" fmla="*/ 804 h 3711158"/>
                  <a:gd name="connsiteX0" fmla="*/ 0 w 5480539"/>
                  <a:gd name="connsiteY0" fmla="*/ 3711158 h 3768124"/>
                  <a:gd name="connsiteX1" fmla="*/ 2772509 w 5480539"/>
                  <a:gd name="connsiteY1" fmla="*/ 1882358 h 3768124"/>
                  <a:gd name="connsiteX2" fmla="*/ 5480539 w 5480539"/>
                  <a:gd name="connsiteY2" fmla="*/ 804 h 3768124"/>
                  <a:gd name="connsiteX0" fmla="*/ 0 w 5480539"/>
                  <a:gd name="connsiteY0" fmla="*/ 3711158 h 3720547"/>
                  <a:gd name="connsiteX1" fmla="*/ 2772509 w 5480539"/>
                  <a:gd name="connsiteY1" fmla="*/ 1882358 h 3720547"/>
                  <a:gd name="connsiteX2" fmla="*/ 5480539 w 5480539"/>
                  <a:gd name="connsiteY2" fmla="*/ 804 h 3720547"/>
                  <a:gd name="connsiteX0" fmla="*/ 0 w 5480539"/>
                  <a:gd name="connsiteY0" fmla="*/ 3711158 h 3720547"/>
                  <a:gd name="connsiteX1" fmla="*/ 2772509 w 5480539"/>
                  <a:gd name="connsiteY1" fmla="*/ 1882358 h 3720547"/>
                  <a:gd name="connsiteX2" fmla="*/ 5480539 w 5480539"/>
                  <a:gd name="connsiteY2" fmla="*/ 804 h 3720547"/>
                  <a:gd name="connsiteX0" fmla="*/ 0 w 5480539"/>
                  <a:gd name="connsiteY0" fmla="*/ 3711158 h 3734050"/>
                  <a:gd name="connsiteX1" fmla="*/ 2772509 w 5480539"/>
                  <a:gd name="connsiteY1" fmla="*/ 1882358 h 3734050"/>
                  <a:gd name="connsiteX2" fmla="*/ 5480539 w 5480539"/>
                  <a:gd name="connsiteY2" fmla="*/ 804 h 3734050"/>
                  <a:gd name="connsiteX0" fmla="*/ 0 w 5480539"/>
                  <a:gd name="connsiteY0" fmla="*/ 3710354 h 3733246"/>
                  <a:gd name="connsiteX1" fmla="*/ 2772509 w 5480539"/>
                  <a:gd name="connsiteY1" fmla="*/ 1881554 h 3733246"/>
                  <a:gd name="connsiteX2" fmla="*/ 5480539 w 5480539"/>
                  <a:gd name="connsiteY2" fmla="*/ 0 h 3733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480539" h="3733246">
                    <a:moveTo>
                      <a:pt x="0" y="3710354"/>
                    </a:moveTo>
                    <a:cubicBezTo>
                      <a:pt x="2052026" y="3902319"/>
                      <a:pt x="2351455" y="2851638"/>
                      <a:pt x="2772509" y="1881554"/>
                    </a:cubicBezTo>
                    <a:cubicBezTo>
                      <a:pt x="3193563" y="911470"/>
                      <a:pt x="3406532" y="8793"/>
                      <a:pt x="5480539" y="0"/>
                    </a:cubicBezTo>
                  </a:path>
                </a:pathLst>
              </a:cu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8FB0AB22-7733-422D-9FE6-4C10AAA84F32}"/>
                </a:ext>
              </a:extLst>
            </p:cNvPr>
            <p:cNvSpPr/>
            <p:nvPr/>
          </p:nvSpPr>
          <p:spPr>
            <a:xfrm>
              <a:off x="9561885" y="4041177"/>
              <a:ext cx="199900" cy="199898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E0F1A71-EA9D-41E5-9395-631E568D0AB6}"/>
                </a:ext>
              </a:extLst>
            </p:cNvPr>
            <p:cNvCxnSpPr>
              <a:cxnSpLocks/>
              <a:endCxn id="116" idx="1"/>
            </p:cNvCxnSpPr>
            <p:nvPr/>
          </p:nvCxnSpPr>
          <p:spPr>
            <a:xfrm flipV="1">
              <a:off x="8830558" y="4141126"/>
              <a:ext cx="195044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66EFCF7-C2C0-48C2-9CD8-7BCA969D25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51865" y="4133782"/>
              <a:ext cx="195044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AFCDD07C-7885-469B-95AF-B05C28736D31}"/>
                </a:ext>
              </a:extLst>
            </p:cNvPr>
            <p:cNvSpPr/>
            <p:nvPr/>
          </p:nvSpPr>
          <p:spPr>
            <a:xfrm>
              <a:off x="9973969" y="4041177"/>
              <a:ext cx="199900" cy="199898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71124BC-2EFF-4D81-AE1E-63F82A0882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3949" y="4133782"/>
              <a:ext cx="195044" cy="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1" name="Title 1">
            <a:extLst>
              <a:ext uri="{FF2B5EF4-FFF2-40B4-BE49-F238E27FC236}">
                <a16:creationId xmlns:a16="http://schemas.microsoft.com/office/drawing/2014/main" id="{AA8E4377-2175-45DF-B43C-A3D6F197E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74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ANML</a:t>
            </a:r>
            <a:endParaRPr lang="en-CA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3AFE90D-83A7-420C-B752-2F91EF67CC99}"/>
              </a:ext>
            </a:extLst>
          </p:cNvPr>
          <p:cNvSpPr txBox="1"/>
          <p:nvPr/>
        </p:nvSpPr>
        <p:spPr>
          <a:xfrm>
            <a:off x="4325071" y="2562219"/>
            <a:ext cx="271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+mj-lt"/>
              </a:rPr>
              <a:t>Neuromodulatory</a:t>
            </a:r>
            <a:r>
              <a:rPr lang="en-US" b="1" dirty="0">
                <a:latin typeface="+mj-lt"/>
              </a:rPr>
              <a:t> Network</a:t>
            </a:r>
            <a:endParaRPr lang="en-CA" b="1" dirty="0">
              <a:latin typeface="+mj-lt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728C775-967E-40E2-BCF7-8991B0AEB99F}"/>
              </a:ext>
            </a:extLst>
          </p:cNvPr>
          <p:cNvSpPr txBox="1"/>
          <p:nvPr/>
        </p:nvSpPr>
        <p:spPr>
          <a:xfrm>
            <a:off x="4643514" y="5564955"/>
            <a:ext cx="271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Prediction Network</a:t>
            </a:r>
            <a:endParaRPr lang="en-CA" b="1" dirty="0"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747247-6785-40E3-85F3-D37D657C4B7F}"/>
              </a:ext>
            </a:extLst>
          </p:cNvPr>
          <p:cNvSpPr txBox="1"/>
          <p:nvPr/>
        </p:nvSpPr>
        <p:spPr>
          <a:xfrm>
            <a:off x="8869182" y="3066164"/>
            <a:ext cx="4093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Element-wise </a:t>
            </a:r>
          </a:p>
          <a:p>
            <a:r>
              <a:rPr lang="en-US" dirty="0"/>
              <a:t>multiplication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80349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011F976-B01A-4AE5-87F7-C24766B33B72}"/>
              </a:ext>
            </a:extLst>
          </p:cNvPr>
          <p:cNvSpPr/>
          <p:nvPr/>
        </p:nvSpPr>
        <p:spPr>
          <a:xfrm>
            <a:off x="3813008" y="3045995"/>
            <a:ext cx="3435015" cy="27371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A70E3F-B749-4561-A945-B1F4D6BE963A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248023" y="4414587"/>
            <a:ext cx="11309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EBC388-3FCA-4F9F-A676-D858CB29053F}"/>
              </a:ext>
            </a:extLst>
          </p:cNvPr>
          <p:cNvSpPr/>
          <p:nvPr/>
        </p:nvSpPr>
        <p:spPr>
          <a:xfrm>
            <a:off x="3953913" y="3154279"/>
            <a:ext cx="3163236" cy="2520616"/>
          </a:xfrm>
          <a:prstGeom prst="rect">
            <a:avLst/>
          </a:prstGeom>
          <a:gradFill flip="none" rotWithShape="1">
            <a:gsLst>
              <a:gs pos="0">
                <a:srgbClr val="AD4C1B">
                  <a:tint val="66000"/>
                  <a:satMod val="160000"/>
                </a:srgbClr>
              </a:gs>
              <a:gs pos="50000">
                <a:srgbClr val="AD4C1B">
                  <a:tint val="44500"/>
                  <a:satMod val="160000"/>
                </a:srgbClr>
              </a:gs>
              <a:gs pos="100000">
                <a:schemeClr val="bg1"/>
              </a:gs>
              <a:gs pos="83000">
                <a:srgbClr val="F6E8E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25B8DDF-2683-48C4-95C4-3ED84D9865BA}"/>
              </a:ext>
            </a:extLst>
          </p:cNvPr>
          <p:cNvCxnSpPr>
            <a:cxnSpLocks/>
          </p:cNvCxnSpPr>
          <p:nvPr/>
        </p:nvCxnSpPr>
        <p:spPr>
          <a:xfrm>
            <a:off x="7248023" y="4417549"/>
            <a:ext cx="1130969" cy="0"/>
          </a:xfrm>
          <a:prstGeom prst="line">
            <a:avLst/>
          </a:prstGeom>
          <a:ln w="28575" cmpd="sng">
            <a:solidFill>
              <a:srgbClr val="C0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9475141-490D-4D7A-B512-31688E5A6C2E}"/>
              </a:ext>
            </a:extLst>
          </p:cNvPr>
          <p:cNvSpPr/>
          <p:nvPr/>
        </p:nvSpPr>
        <p:spPr>
          <a:xfrm>
            <a:off x="8378992" y="4314638"/>
            <a:ext cx="199900" cy="199898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D913471-6923-42BA-9DE3-83CEF8E94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Neuromodulation	</a:t>
            </a:r>
            <a:endParaRPr lang="en-C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A276411-0F6D-417F-8011-9D1BEBB6F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A" dirty="0"/>
              <a:t>Similar to Partial </a:t>
            </a:r>
            <a:r>
              <a:rPr lang="en-CA" dirty="0" err="1"/>
              <a:t>Softmax</a:t>
            </a:r>
            <a:r>
              <a:rPr lang="en-CA" dirty="0"/>
              <a:t> mentioned Monday, but controlled by a NN</a:t>
            </a:r>
          </a:p>
        </p:txBody>
      </p:sp>
    </p:spTree>
    <p:extLst>
      <p:ext uri="{BB962C8B-B14F-4D97-AF65-F5344CB8AC3E}">
        <p14:creationId xmlns:p14="http://schemas.microsoft.com/office/powerpoint/2010/main" val="1425344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1854</TotalTime>
  <Words>706</Words>
  <Application>Microsoft Office PowerPoint</Application>
  <PresentationFormat>Widescreen</PresentationFormat>
  <Paragraphs>280</Paragraphs>
  <Slides>41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Roboto</vt:lpstr>
      <vt:lpstr>Office Theme</vt:lpstr>
      <vt:lpstr>PowerPoint Presentation</vt:lpstr>
      <vt:lpstr>PowerPoint Presentation</vt:lpstr>
      <vt:lpstr>PowerPoint Presentation</vt:lpstr>
      <vt:lpstr>OML</vt:lpstr>
      <vt:lpstr>PowerPoint Presentation</vt:lpstr>
      <vt:lpstr>PowerPoint Presentation</vt:lpstr>
      <vt:lpstr>Overcompleteness</vt:lpstr>
      <vt:lpstr>ANML</vt:lpstr>
      <vt:lpstr>Neuromodulation </vt:lpstr>
      <vt:lpstr>Neuromodulation </vt:lpstr>
      <vt:lpstr>PowerPoint Presentation</vt:lpstr>
      <vt:lpstr>ANML Results</vt:lpstr>
      <vt:lpstr>ANML Results</vt:lpstr>
      <vt:lpstr>ANML Criticism</vt:lpstr>
      <vt:lpstr>ANML Criticism</vt:lpstr>
      <vt:lpstr>PowerPoint Presentation</vt:lpstr>
      <vt:lpstr>GLOBAL VS LOCAL ACCURACY</vt:lpstr>
      <vt:lpstr>GLOBAL VS LOCAL ACCURACY</vt:lpstr>
      <vt:lpstr>Marie’s Handwriting</vt:lpstr>
      <vt:lpstr>Handwritings  </vt:lpstr>
      <vt:lpstr>Cellular Division in ANML</vt:lpstr>
      <vt:lpstr>Ideally plug context before the network</vt:lpstr>
      <vt:lpstr>-Dynamic Neuromodulation</vt:lpstr>
      <vt:lpstr>PowerPoint Presentation</vt:lpstr>
      <vt:lpstr>Soft Task Margin</vt:lpstr>
      <vt:lpstr>PowerPoint Presentation</vt:lpstr>
      <vt:lpstr>Blurred distinctions</vt:lpstr>
      <vt:lpstr>Context detection is the most important task</vt:lpstr>
      <vt:lpstr>PowerPoint Presentation</vt:lpstr>
      <vt:lpstr>PowerPoint Presentation</vt:lpstr>
      <vt:lpstr>Results</vt:lpstr>
      <vt:lpstr>Results</vt:lpstr>
      <vt:lpstr>Results</vt:lpstr>
      <vt:lpstr>Sliding Gate Theory</vt:lpstr>
      <vt:lpstr>PowerPoint Presentation</vt:lpstr>
      <vt:lpstr>Results</vt:lpstr>
      <vt:lpstr>PowerPoint Presentation</vt:lpstr>
      <vt:lpstr>ANML</vt:lpstr>
      <vt:lpstr>PowerPoint Presentation</vt:lpstr>
      <vt:lpstr>PowerPoint Presentation</vt:lpstr>
      <vt:lpstr>Conclusion &amp;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 Piche</dc:creator>
  <cp:lastModifiedBy>MA Piche</cp:lastModifiedBy>
  <cp:revision>14</cp:revision>
  <dcterms:created xsi:type="dcterms:W3CDTF">2020-05-20T20:35:31Z</dcterms:created>
  <dcterms:modified xsi:type="dcterms:W3CDTF">2020-05-22T03:36:27Z</dcterms:modified>
</cp:coreProperties>
</file>